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Lst>
  <p:sldIdLst>
    <p:sldId id="256" r:id="rId5"/>
    <p:sldId id="257" r:id="rId6"/>
    <p:sldId id="258" r:id="rId7"/>
    <p:sldId id="261" r:id="rId8"/>
    <p:sldId id="262" r:id="rId9"/>
    <p:sldId id="259" r:id="rId10"/>
    <p:sldId id="272" r:id="rId11"/>
    <p:sldId id="260" r:id="rId12"/>
    <p:sldId id="273" r:id="rId13"/>
    <p:sldId id="274" r:id="rId14"/>
    <p:sldId id="263" r:id="rId15"/>
    <p:sldId id="264" r:id="rId16"/>
    <p:sldId id="265" r:id="rId17"/>
    <p:sldId id="266" r:id="rId18"/>
    <p:sldId id="267" r:id="rId19"/>
    <p:sldId id="277" r:id="rId20"/>
    <p:sldId id="268" r:id="rId21"/>
    <p:sldId id="269" r:id="rId22"/>
    <p:sldId id="270" r:id="rId23"/>
    <p:sldId id="279" r:id="rId24"/>
    <p:sldId id="271" r:id="rId25"/>
    <p:sldId id="275" r:id="rId26"/>
    <p:sldId id="276" r:id="rId27"/>
    <p:sldId id="27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3DBF33-AE34-4387-BD7B-50032176E319}" v="225" dt="2023-08-31T21:48:24.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Peterson" userId="d5d6b1b2-d20b-43fa-aec1-1c6897d9ac9d" providerId="ADAL" clId="{A83DBF33-AE34-4387-BD7B-50032176E319}"/>
    <pc:docChg chg="custSel addSld modSld">
      <pc:chgData name="Kimberly Peterson" userId="d5d6b1b2-d20b-43fa-aec1-1c6897d9ac9d" providerId="ADAL" clId="{A83DBF33-AE34-4387-BD7B-50032176E319}" dt="2023-08-31T21:54:07.020" v="593" actId="108"/>
      <pc:docMkLst>
        <pc:docMk/>
      </pc:docMkLst>
      <pc:sldChg chg="modSp">
        <pc:chgData name="Kimberly Peterson" userId="d5d6b1b2-d20b-43fa-aec1-1c6897d9ac9d" providerId="ADAL" clId="{A83DBF33-AE34-4387-BD7B-50032176E319}" dt="2023-08-22T18:44:12.677" v="222" actId="207"/>
        <pc:sldMkLst>
          <pc:docMk/>
          <pc:sldMk cId="4167165460" sldId="266"/>
        </pc:sldMkLst>
        <pc:graphicFrameChg chg="mod">
          <ac:chgData name="Kimberly Peterson" userId="d5d6b1b2-d20b-43fa-aec1-1c6897d9ac9d" providerId="ADAL" clId="{A83DBF33-AE34-4387-BD7B-50032176E319}" dt="2023-08-22T18:44:12.677" v="222" actId="207"/>
          <ac:graphicFrameMkLst>
            <pc:docMk/>
            <pc:sldMk cId="4167165460" sldId="266"/>
            <ac:graphicFrameMk id="5" creationId="{AFC5A916-7709-94E7-93A8-C389A2A4434A}"/>
          </ac:graphicFrameMkLst>
        </pc:graphicFrameChg>
      </pc:sldChg>
      <pc:sldChg chg="modSp">
        <pc:chgData name="Kimberly Peterson" userId="d5d6b1b2-d20b-43fa-aec1-1c6897d9ac9d" providerId="ADAL" clId="{A83DBF33-AE34-4387-BD7B-50032176E319}" dt="2023-07-24T16:36:16.161" v="10" actId="20577"/>
        <pc:sldMkLst>
          <pc:docMk/>
          <pc:sldMk cId="451772693" sldId="274"/>
        </pc:sldMkLst>
        <pc:graphicFrameChg chg="mod">
          <ac:chgData name="Kimberly Peterson" userId="d5d6b1b2-d20b-43fa-aec1-1c6897d9ac9d" providerId="ADAL" clId="{A83DBF33-AE34-4387-BD7B-50032176E319}" dt="2023-07-24T16:36:16.161" v="10" actId="20577"/>
          <ac:graphicFrameMkLst>
            <pc:docMk/>
            <pc:sldMk cId="451772693" sldId="274"/>
            <ac:graphicFrameMk id="6" creationId="{AEB2627F-F183-767C-4A09-E0D3D8A14575}"/>
          </ac:graphicFrameMkLst>
        </pc:graphicFrameChg>
      </pc:sldChg>
      <pc:sldChg chg="modSp mod">
        <pc:chgData name="Kimberly Peterson" userId="d5d6b1b2-d20b-43fa-aec1-1c6897d9ac9d" providerId="ADAL" clId="{A83DBF33-AE34-4387-BD7B-50032176E319}" dt="2023-08-31T21:48:45.946" v="226" actId="255"/>
        <pc:sldMkLst>
          <pc:docMk/>
          <pc:sldMk cId="1940930365" sldId="276"/>
        </pc:sldMkLst>
        <pc:spChg chg="mod">
          <ac:chgData name="Kimberly Peterson" userId="d5d6b1b2-d20b-43fa-aec1-1c6897d9ac9d" providerId="ADAL" clId="{A83DBF33-AE34-4387-BD7B-50032176E319}" dt="2023-08-31T21:48:45.946" v="226" actId="255"/>
          <ac:spMkLst>
            <pc:docMk/>
            <pc:sldMk cId="1940930365" sldId="276"/>
            <ac:spMk id="3" creationId="{71F2A6D6-B13D-4987-B675-46261607B291}"/>
          </ac:spMkLst>
        </pc:spChg>
      </pc:sldChg>
      <pc:sldChg chg="modSp add mod">
        <pc:chgData name="Kimberly Peterson" userId="d5d6b1b2-d20b-43fa-aec1-1c6897d9ac9d" providerId="ADAL" clId="{A83DBF33-AE34-4387-BD7B-50032176E319}" dt="2023-08-31T21:48:51.336" v="227" actId="255"/>
        <pc:sldMkLst>
          <pc:docMk/>
          <pc:sldMk cId="3614176671" sldId="278"/>
        </pc:sldMkLst>
        <pc:spChg chg="mod">
          <ac:chgData name="Kimberly Peterson" userId="d5d6b1b2-d20b-43fa-aec1-1c6897d9ac9d" providerId="ADAL" clId="{A83DBF33-AE34-4387-BD7B-50032176E319}" dt="2023-08-31T21:48:51.336" v="227" actId="255"/>
          <ac:spMkLst>
            <pc:docMk/>
            <pc:sldMk cId="3614176671" sldId="278"/>
            <ac:spMk id="3" creationId="{71F2A6D6-B13D-4987-B675-46261607B291}"/>
          </ac:spMkLst>
        </pc:spChg>
      </pc:sldChg>
      <pc:sldChg chg="modSp new mod">
        <pc:chgData name="Kimberly Peterson" userId="d5d6b1b2-d20b-43fa-aec1-1c6897d9ac9d" providerId="ADAL" clId="{A83DBF33-AE34-4387-BD7B-50032176E319}" dt="2023-08-31T21:54:07.020" v="593" actId="108"/>
        <pc:sldMkLst>
          <pc:docMk/>
          <pc:sldMk cId="1015814730" sldId="279"/>
        </pc:sldMkLst>
        <pc:spChg chg="mod">
          <ac:chgData name="Kimberly Peterson" userId="d5d6b1b2-d20b-43fa-aec1-1c6897d9ac9d" providerId="ADAL" clId="{A83DBF33-AE34-4387-BD7B-50032176E319}" dt="2023-08-31T21:51:48.719" v="243" actId="20577"/>
          <ac:spMkLst>
            <pc:docMk/>
            <pc:sldMk cId="1015814730" sldId="279"/>
            <ac:spMk id="2" creationId="{DE1B5E50-ABA1-57CC-2156-C84CD74D33A9}"/>
          </ac:spMkLst>
        </pc:spChg>
        <pc:spChg chg="mod">
          <ac:chgData name="Kimberly Peterson" userId="d5d6b1b2-d20b-43fa-aec1-1c6897d9ac9d" providerId="ADAL" clId="{A83DBF33-AE34-4387-BD7B-50032176E319}" dt="2023-08-31T21:54:07.020" v="593" actId="108"/>
          <ac:spMkLst>
            <pc:docMk/>
            <pc:sldMk cId="1015814730" sldId="279"/>
            <ac:spMk id="3" creationId="{5C39297F-1D34-1C56-AF2F-1F4A33A852DD}"/>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0.png"/><Relationship Id="rId7" Type="http://schemas.openxmlformats.org/officeDocument/2006/relationships/image" Target="../media/image41.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_rels/data8.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0.png"/><Relationship Id="rId7" Type="http://schemas.openxmlformats.org/officeDocument/2006/relationships/image" Target="../media/image41.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_rels/drawing8.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7316D-15D0-4020-9B23-09D494B19BB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469D558-427A-4027-9AEF-0D0D02AF6F98}">
      <dgm:prSet/>
      <dgm:spPr/>
      <dgm:t>
        <a:bodyPr/>
        <a:lstStyle/>
        <a:p>
          <a:pPr>
            <a:lnSpc>
              <a:spcPct val="100000"/>
            </a:lnSpc>
            <a:defRPr cap="all"/>
          </a:pPr>
          <a:r>
            <a:rPr lang="en-US">
              <a:latin typeface="Abadi" panose="020B0604020104020204" pitchFamily="34" charset="0"/>
            </a:rPr>
            <a:t>An internet connected computer or laptop (wired is preferred not Wi-Fi)</a:t>
          </a:r>
        </a:p>
      </dgm:t>
    </dgm:pt>
    <dgm:pt modelId="{729AC9DA-21E1-4B85-ACB4-DC35BADA7E23}" type="parTrans" cxnId="{8C093E63-495A-4BCD-900E-20347E4EB289}">
      <dgm:prSet/>
      <dgm:spPr/>
      <dgm:t>
        <a:bodyPr/>
        <a:lstStyle/>
        <a:p>
          <a:endParaRPr lang="en-US">
            <a:latin typeface="Abadi" panose="020B0604020104020204" pitchFamily="34" charset="0"/>
          </a:endParaRPr>
        </a:p>
      </dgm:t>
    </dgm:pt>
    <dgm:pt modelId="{69F46180-3E89-4CA1-BD58-613F8E285295}" type="sibTrans" cxnId="{8C093E63-495A-4BCD-900E-20347E4EB289}">
      <dgm:prSet/>
      <dgm:spPr/>
      <dgm:t>
        <a:bodyPr/>
        <a:lstStyle/>
        <a:p>
          <a:endParaRPr lang="en-US">
            <a:latin typeface="Abadi" panose="020B0604020104020204" pitchFamily="34" charset="0"/>
          </a:endParaRPr>
        </a:p>
      </dgm:t>
    </dgm:pt>
    <dgm:pt modelId="{8CDAD253-CD38-48B8-AE0C-07AD08EC0B17}">
      <dgm:prSet/>
      <dgm:spPr/>
      <dgm:t>
        <a:bodyPr/>
        <a:lstStyle/>
        <a:p>
          <a:pPr>
            <a:lnSpc>
              <a:spcPct val="100000"/>
            </a:lnSpc>
            <a:defRPr cap="all"/>
          </a:pPr>
          <a:r>
            <a:rPr lang="en-US">
              <a:latin typeface="Abadi" panose="020B0604020104020204" pitchFamily="34" charset="0"/>
            </a:rPr>
            <a:t>Headphones or earbuds</a:t>
          </a:r>
        </a:p>
      </dgm:t>
    </dgm:pt>
    <dgm:pt modelId="{629E94FB-B8C8-4BBE-826D-57B97D2D9373}" type="parTrans" cxnId="{24116748-0BE4-4B44-A007-E68B881ADAED}">
      <dgm:prSet/>
      <dgm:spPr/>
      <dgm:t>
        <a:bodyPr/>
        <a:lstStyle/>
        <a:p>
          <a:endParaRPr lang="en-US">
            <a:latin typeface="Abadi" panose="020B0604020104020204" pitchFamily="34" charset="0"/>
          </a:endParaRPr>
        </a:p>
      </dgm:t>
    </dgm:pt>
    <dgm:pt modelId="{BAB69800-10A9-47CB-B531-2744A6884AE7}" type="sibTrans" cxnId="{24116748-0BE4-4B44-A007-E68B881ADAED}">
      <dgm:prSet/>
      <dgm:spPr/>
      <dgm:t>
        <a:bodyPr/>
        <a:lstStyle/>
        <a:p>
          <a:endParaRPr lang="en-US">
            <a:latin typeface="Abadi" panose="020B0604020104020204" pitchFamily="34" charset="0"/>
          </a:endParaRPr>
        </a:p>
      </dgm:t>
    </dgm:pt>
    <dgm:pt modelId="{9C578D16-B8A1-412D-8AB4-99A5CE7F6D8C}">
      <dgm:prSet/>
      <dgm:spPr/>
      <dgm:t>
        <a:bodyPr/>
        <a:lstStyle/>
        <a:p>
          <a:pPr>
            <a:lnSpc>
              <a:spcPct val="100000"/>
            </a:lnSpc>
            <a:defRPr cap="all"/>
          </a:pPr>
          <a:r>
            <a:rPr lang="en-US" dirty="0">
              <a:latin typeface="Abadi" panose="020B0604020104020204" pitchFamily="34" charset="0"/>
            </a:rPr>
            <a:t>A webcam</a:t>
          </a:r>
        </a:p>
      </dgm:t>
    </dgm:pt>
    <dgm:pt modelId="{CD86178C-5BFA-45E0-8D51-BD6C52B1ABBE}" type="parTrans" cxnId="{13D99F4E-C417-4F07-8F01-6D2D9A117133}">
      <dgm:prSet/>
      <dgm:spPr/>
      <dgm:t>
        <a:bodyPr/>
        <a:lstStyle/>
        <a:p>
          <a:endParaRPr lang="en-US">
            <a:latin typeface="Abadi" panose="020B0604020104020204" pitchFamily="34" charset="0"/>
          </a:endParaRPr>
        </a:p>
      </dgm:t>
    </dgm:pt>
    <dgm:pt modelId="{91BE252F-BBD2-4336-A8B0-EDD5A27D9328}" type="sibTrans" cxnId="{13D99F4E-C417-4F07-8F01-6D2D9A117133}">
      <dgm:prSet/>
      <dgm:spPr/>
      <dgm:t>
        <a:bodyPr/>
        <a:lstStyle/>
        <a:p>
          <a:endParaRPr lang="en-US">
            <a:latin typeface="Abadi" panose="020B0604020104020204" pitchFamily="34" charset="0"/>
          </a:endParaRPr>
        </a:p>
      </dgm:t>
    </dgm:pt>
    <dgm:pt modelId="{3B6B3B36-F3EB-4D42-B1A1-14C5D16DA1D3}" type="pres">
      <dgm:prSet presAssocID="{0B37316D-15D0-4020-9B23-09D494B19BB1}" presName="root" presStyleCnt="0">
        <dgm:presLayoutVars>
          <dgm:dir/>
          <dgm:resizeHandles val="exact"/>
        </dgm:presLayoutVars>
      </dgm:prSet>
      <dgm:spPr/>
    </dgm:pt>
    <dgm:pt modelId="{916E2762-3078-4017-9E40-9E08E6A1407E}" type="pres">
      <dgm:prSet presAssocID="{A469D558-427A-4027-9AEF-0D0D02AF6F98}" presName="compNode" presStyleCnt="0"/>
      <dgm:spPr/>
    </dgm:pt>
    <dgm:pt modelId="{33BDEDBC-F381-4F66-B66E-D1469ABE8F71}" type="pres">
      <dgm:prSet presAssocID="{A469D558-427A-4027-9AEF-0D0D02AF6F98}" presName="iconBgRect" presStyleLbl="bgShp" presStyleIdx="0" presStyleCnt="3"/>
      <dgm:spPr>
        <a:prstGeom prst="round2DiagRect">
          <a:avLst>
            <a:gd name="adj1" fmla="val 29727"/>
            <a:gd name="adj2" fmla="val 0"/>
          </a:avLst>
        </a:prstGeom>
      </dgm:spPr>
    </dgm:pt>
    <dgm:pt modelId="{32A5EC80-2D12-4E9C-8568-4E8934274CD9}" type="pres">
      <dgm:prSet presAssocID="{A469D558-427A-4027-9AEF-0D0D02AF6F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reless"/>
        </a:ext>
      </dgm:extLst>
    </dgm:pt>
    <dgm:pt modelId="{2FF66F10-0494-456A-9C6E-A09E05A6A532}" type="pres">
      <dgm:prSet presAssocID="{A469D558-427A-4027-9AEF-0D0D02AF6F98}" presName="spaceRect" presStyleCnt="0"/>
      <dgm:spPr/>
    </dgm:pt>
    <dgm:pt modelId="{7359EA9D-CE3C-4404-A3CC-0904E46D0E5B}" type="pres">
      <dgm:prSet presAssocID="{A469D558-427A-4027-9AEF-0D0D02AF6F98}" presName="textRect" presStyleLbl="revTx" presStyleIdx="0" presStyleCnt="3">
        <dgm:presLayoutVars>
          <dgm:chMax val="1"/>
          <dgm:chPref val="1"/>
        </dgm:presLayoutVars>
      </dgm:prSet>
      <dgm:spPr/>
    </dgm:pt>
    <dgm:pt modelId="{11139F50-7C3C-4598-A55E-4657E1BE3AD7}" type="pres">
      <dgm:prSet presAssocID="{69F46180-3E89-4CA1-BD58-613F8E285295}" presName="sibTrans" presStyleCnt="0"/>
      <dgm:spPr/>
    </dgm:pt>
    <dgm:pt modelId="{9D491602-94D4-4EDD-A155-2448C37DB10D}" type="pres">
      <dgm:prSet presAssocID="{8CDAD253-CD38-48B8-AE0C-07AD08EC0B17}" presName="compNode" presStyleCnt="0"/>
      <dgm:spPr/>
    </dgm:pt>
    <dgm:pt modelId="{70AC6ED2-061B-4896-9BD7-1C874C4E319A}" type="pres">
      <dgm:prSet presAssocID="{8CDAD253-CD38-48B8-AE0C-07AD08EC0B17}" presName="iconBgRect" presStyleLbl="bgShp" presStyleIdx="1" presStyleCnt="3"/>
      <dgm:spPr>
        <a:prstGeom prst="round2DiagRect">
          <a:avLst>
            <a:gd name="adj1" fmla="val 29727"/>
            <a:gd name="adj2" fmla="val 0"/>
          </a:avLst>
        </a:prstGeom>
      </dgm:spPr>
    </dgm:pt>
    <dgm:pt modelId="{928A2325-97BB-4F14-94C8-40C802BFACA4}" type="pres">
      <dgm:prSet presAssocID="{8CDAD253-CD38-48B8-AE0C-07AD08EC0B1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phones"/>
        </a:ext>
      </dgm:extLst>
    </dgm:pt>
    <dgm:pt modelId="{D7875B53-1D4F-445D-8C04-AE9502AFA773}" type="pres">
      <dgm:prSet presAssocID="{8CDAD253-CD38-48B8-AE0C-07AD08EC0B17}" presName="spaceRect" presStyleCnt="0"/>
      <dgm:spPr/>
    </dgm:pt>
    <dgm:pt modelId="{4D8FA5C2-89E0-4341-93A3-133DE19D7D8A}" type="pres">
      <dgm:prSet presAssocID="{8CDAD253-CD38-48B8-AE0C-07AD08EC0B17}" presName="textRect" presStyleLbl="revTx" presStyleIdx="1" presStyleCnt="3">
        <dgm:presLayoutVars>
          <dgm:chMax val="1"/>
          <dgm:chPref val="1"/>
        </dgm:presLayoutVars>
      </dgm:prSet>
      <dgm:spPr/>
    </dgm:pt>
    <dgm:pt modelId="{F6E0521B-FE34-4B52-A41A-517D4F5DE2D2}" type="pres">
      <dgm:prSet presAssocID="{BAB69800-10A9-47CB-B531-2744A6884AE7}" presName="sibTrans" presStyleCnt="0"/>
      <dgm:spPr/>
    </dgm:pt>
    <dgm:pt modelId="{CCD886FB-A0D0-496C-B2F5-22FB3730F41A}" type="pres">
      <dgm:prSet presAssocID="{9C578D16-B8A1-412D-8AB4-99A5CE7F6D8C}" presName="compNode" presStyleCnt="0"/>
      <dgm:spPr/>
    </dgm:pt>
    <dgm:pt modelId="{B66A2299-82A3-472D-9ED1-387427CA5DC9}" type="pres">
      <dgm:prSet presAssocID="{9C578D16-B8A1-412D-8AB4-99A5CE7F6D8C}" presName="iconBgRect" presStyleLbl="bgShp" presStyleIdx="2" presStyleCnt="3"/>
      <dgm:spPr>
        <a:prstGeom prst="round2DiagRect">
          <a:avLst>
            <a:gd name="adj1" fmla="val 29727"/>
            <a:gd name="adj2" fmla="val 0"/>
          </a:avLst>
        </a:prstGeom>
      </dgm:spPr>
    </dgm:pt>
    <dgm:pt modelId="{2253FA62-4950-43DC-947E-BD9AC6E3E42F}" type="pres">
      <dgm:prSet presAssocID="{9C578D16-B8A1-412D-8AB4-99A5CE7F6D8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b cam"/>
        </a:ext>
      </dgm:extLst>
    </dgm:pt>
    <dgm:pt modelId="{73D532AD-592E-4EA2-8242-C321BB94EB41}" type="pres">
      <dgm:prSet presAssocID="{9C578D16-B8A1-412D-8AB4-99A5CE7F6D8C}" presName="spaceRect" presStyleCnt="0"/>
      <dgm:spPr/>
    </dgm:pt>
    <dgm:pt modelId="{50403098-C049-45CD-B3C5-F1D09CC73CC2}" type="pres">
      <dgm:prSet presAssocID="{9C578D16-B8A1-412D-8AB4-99A5CE7F6D8C}" presName="textRect" presStyleLbl="revTx" presStyleIdx="2" presStyleCnt="3">
        <dgm:presLayoutVars>
          <dgm:chMax val="1"/>
          <dgm:chPref val="1"/>
        </dgm:presLayoutVars>
      </dgm:prSet>
      <dgm:spPr/>
    </dgm:pt>
  </dgm:ptLst>
  <dgm:cxnLst>
    <dgm:cxn modelId="{5BC7EC1A-A153-43E7-A6D1-BCD7CFD83FBF}" type="presOf" srcId="{A469D558-427A-4027-9AEF-0D0D02AF6F98}" destId="{7359EA9D-CE3C-4404-A3CC-0904E46D0E5B}" srcOrd="0" destOrd="0" presId="urn:microsoft.com/office/officeart/2018/5/layout/IconLeafLabelList"/>
    <dgm:cxn modelId="{8C093E63-495A-4BCD-900E-20347E4EB289}" srcId="{0B37316D-15D0-4020-9B23-09D494B19BB1}" destId="{A469D558-427A-4027-9AEF-0D0D02AF6F98}" srcOrd="0" destOrd="0" parTransId="{729AC9DA-21E1-4B85-ACB4-DC35BADA7E23}" sibTransId="{69F46180-3E89-4CA1-BD58-613F8E285295}"/>
    <dgm:cxn modelId="{5D2A6A46-37E0-46A2-86BA-EFB6EA64131A}" type="presOf" srcId="{9C578D16-B8A1-412D-8AB4-99A5CE7F6D8C}" destId="{50403098-C049-45CD-B3C5-F1D09CC73CC2}" srcOrd="0" destOrd="0" presId="urn:microsoft.com/office/officeart/2018/5/layout/IconLeafLabelList"/>
    <dgm:cxn modelId="{24116748-0BE4-4B44-A007-E68B881ADAED}" srcId="{0B37316D-15D0-4020-9B23-09D494B19BB1}" destId="{8CDAD253-CD38-48B8-AE0C-07AD08EC0B17}" srcOrd="1" destOrd="0" parTransId="{629E94FB-B8C8-4BBE-826D-57B97D2D9373}" sibTransId="{BAB69800-10A9-47CB-B531-2744A6884AE7}"/>
    <dgm:cxn modelId="{13D99F4E-C417-4F07-8F01-6D2D9A117133}" srcId="{0B37316D-15D0-4020-9B23-09D494B19BB1}" destId="{9C578D16-B8A1-412D-8AB4-99A5CE7F6D8C}" srcOrd="2" destOrd="0" parTransId="{CD86178C-5BFA-45E0-8D51-BD6C52B1ABBE}" sibTransId="{91BE252F-BBD2-4336-A8B0-EDD5A27D9328}"/>
    <dgm:cxn modelId="{2FC34270-20F7-459B-992D-F6535D29DF9C}" type="presOf" srcId="{0B37316D-15D0-4020-9B23-09D494B19BB1}" destId="{3B6B3B36-F3EB-4D42-B1A1-14C5D16DA1D3}" srcOrd="0" destOrd="0" presId="urn:microsoft.com/office/officeart/2018/5/layout/IconLeafLabelList"/>
    <dgm:cxn modelId="{5334397A-24DE-411A-B7A3-83FA5C5EEE35}" type="presOf" srcId="{8CDAD253-CD38-48B8-AE0C-07AD08EC0B17}" destId="{4D8FA5C2-89E0-4341-93A3-133DE19D7D8A}" srcOrd="0" destOrd="0" presId="urn:microsoft.com/office/officeart/2018/5/layout/IconLeafLabelList"/>
    <dgm:cxn modelId="{877DB53E-A472-4920-826E-AEDEF86DD5D5}" type="presParOf" srcId="{3B6B3B36-F3EB-4D42-B1A1-14C5D16DA1D3}" destId="{916E2762-3078-4017-9E40-9E08E6A1407E}" srcOrd="0" destOrd="0" presId="urn:microsoft.com/office/officeart/2018/5/layout/IconLeafLabelList"/>
    <dgm:cxn modelId="{733E9E0D-C2CF-4BFB-8404-A37A7D0CF874}" type="presParOf" srcId="{916E2762-3078-4017-9E40-9E08E6A1407E}" destId="{33BDEDBC-F381-4F66-B66E-D1469ABE8F71}" srcOrd="0" destOrd="0" presId="urn:microsoft.com/office/officeart/2018/5/layout/IconLeafLabelList"/>
    <dgm:cxn modelId="{69128340-5D61-4DDE-A77E-C0B8B22F6309}" type="presParOf" srcId="{916E2762-3078-4017-9E40-9E08E6A1407E}" destId="{32A5EC80-2D12-4E9C-8568-4E8934274CD9}" srcOrd="1" destOrd="0" presId="urn:microsoft.com/office/officeart/2018/5/layout/IconLeafLabelList"/>
    <dgm:cxn modelId="{C6651E6E-2540-45D2-9EEB-BEEA8ABC9510}" type="presParOf" srcId="{916E2762-3078-4017-9E40-9E08E6A1407E}" destId="{2FF66F10-0494-456A-9C6E-A09E05A6A532}" srcOrd="2" destOrd="0" presId="urn:microsoft.com/office/officeart/2018/5/layout/IconLeafLabelList"/>
    <dgm:cxn modelId="{9E8D7034-11BB-4339-985F-B611F621190B}" type="presParOf" srcId="{916E2762-3078-4017-9E40-9E08E6A1407E}" destId="{7359EA9D-CE3C-4404-A3CC-0904E46D0E5B}" srcOrd="3" destOrd="0" presId="urn:microsoft.com/office/officeart/2018/5/layout/IconLeafLabelList"/>
    <dgm:cxn modelId="{496B1538-FFA0-4AD3-8ECB-160BFCD33DDC}" type="presParOf" srcId="{3B6B3B36-F3EB-4D42-B1A1-14C5D16DA1D3}" destId="{11139F50-7C3C-4598-A55E-4657E1BE3AD7}" srcOrd="1" destOrd="0" presId="urn:microsoft.com/office/officeart/2018/5/layout/IconLeafLabelList"/>
    <dgm:cxn modelId="{C957CF2C-C549-432A-9E76-090CC21DDFE8}" type="presParOf" srcId="{3B6B3B36-F3EB-4D42-B1A1-14C5D16DA1D3}" destId="{9D491602-94D4-4EDD-A155-2448C37DB10D}" srcOrd="2" destOrd="0" presId="urn:microsoft.com/office/officeart/2018/5/layout/IconLeafLabelList"/>
    <dgm:cxn modelId="{B35E01D1-CED7-4B02-BCDE-2AB6FA59E4D2}" type="presParOf" srcId="{9D491602-94D4-4EDD-A155-2448C37DB10D}" destId="{70AC6ED2-061B-4896-9BD7-1C874C4E319A}" srcOrd="0" destOrd="0" presId="urn:microsoft.com/office/officeart/2018/5/layout/IconLeafLabelList"/>
    <dgm:cxn modelId="{83A47648-6E79-4437-A441-B4E4672A8254}" type="presParOf" srcId="{9D491602-94D4-4EDD-A155-2448C37DB10D}" destId="{928A2325-97BB-4F14-94C8-40C802BFACA4}" srcOrd="1" destOrd="0" presId="urn:microsoft.com/office/officeart/2018/5/layout/IconLeafLabelList"/>
    <dgm:cxn modelId="{73083217-F10B-45BF-8FE0-C8EB005DEC5E}" type="presParOf" srcId="{9D491602-94D4-4EDD-A155-2448C37DB10D}" destId="{D7875B53-1D4F-445D-8C04-AE9502AFA773}" srcOrd="2" destOrd="0" presId="urn:microsoft.com/office/officeart/2018/5/layout/IconLeafLabelList"/>
    <dgm:cxn modelId="{F7E2A723-DCDB-4683-A22E-24E175CA1966}" type="presParOf" srcId="{9D491602-94D4-4EDD-A155-2448C37DB10D}" destId="{4D8FA5C2-89E0-4341-93A3-133DE19D7D8A}" srcOrd="3" destOrd="0" presId="urn:microsoft.com/office/officeart/2018/5/layout/IconLeafLabelList"/>
    <dgm:cxn modelId="{0254EE22-7B1D-4DA5-9BED-EE33BE611295}" type="presParOf" srcId="{3B6B3B36-F3EB-4D42-B1A1-14C5D16DA1D3}" destId="{F6E0521B-FE34-4B52-A41A-517D4F5DE2D2}" srcOrd="3" destOrd="0" presId="urn:microsoft.com/office/officeart/2018/5/layout/IconLeafLabelList"/>
    <dgm:cxn modelId="{CB70187C-21E3-4C37-BDF5-3E9FE4AFB427}" type="presParOf" srcId="{3B6B3B36-F3EB-4D42-B1A1-14C5D16DA1D3}" destId="{CCD886FB-A0D0-496C-B2F5-22FB3730F41A}" srcOrd="4" destOrd="0" presId="urn:microsoft.com/office/officeart/2018/5/layout/IconLeafLabelList"/>
    <dgm:cxn modelId="{4BA89CE2-2E10-4EB9-96DA-7A1F2FF48EE7}" type="presParOf" srcId="{CCD886FB-A0D0-496C-B2F5-22FB3730F41A}" destId="{B66A2299-82A3-472D-9ED1-387427CA5DC9}" srcOrd="0" destOrd="0" presId="urn:microsoft.com/office/officeart/2018/5/layout/IconLeafLabelList"/>
    <dgm:cxn modelId="{BC3D90EE-A460-44B0-AD49-40DCE066A06E}" type="presParOf" srcId="{CCD886FB-A0D0-496C-B2F5-22FB3730F41A}" destId="{2253FA62-4950-43DC-947E-BD9AC6E3E42F}" srcOrd="1" destOrd="0" presId="urn:microsoft.com/office/officeart/2018/5/layout/IconLeafLabelList"/>
    <dgm:cxn modelId="{D1C4EAF7-7159-45E1-879F-C52712121F57}" type="presParOf" srcId="{CCD886FB-A0D0-496C-B2F5-22FB3730F41A}" destId="{73D532AD-592E-4EA2-8242-C321BB94EB41}" srcOrd="2" destOrd="0" presId="urn:microsoft.com/office/officeart/2018/5/layout/IconLeafLabelList"/>
    <dgm:cxn modelId="{B890A43D-CC01-4853-AFEB-948F11708CB3}" type="presParOf" srcId="{CCD886FB-A0D0-496C-B2F5-22FB3730F41A}" destId="{50403098-C049-45CD-B3C5-F1D09CC73CC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0949B1-2DA7-4C8F-ADBC-F302BF639D6D}"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201D940F-4BD0-4E12-9A57-E4E69D0FC5C9}">
      <dgm:prSet custT="1"/>
      <dgm:spPr/>
      <dgm:t>
        <a:bodyPr/>
        <a:lstStyle/>
        <a:p>
          <a:r>
            <a:rPr lang="en-US" sz="1800" dirty="0">
              <a:latin typeface="Abadi" panose="020B0604020104020204" pitchFamily="34" charset="0"/>
            </a:rPr>
            <a:t>Wear something that is appropriate for your audience and makes you feel comfortable and professional. Choose a solid-colored dress shirt or blazer and avoid fabrics with small or distracting patterns.</a:t>
          </a:r>
        </a:p>
      </dgm:t>
    </dgm:pt>
    <dgm:pt modelId="{77CAF912-5CB2-4DAB-ABE1-3509E2AB24B1}" type="parTrans" cxnId="{7C772CDA-5F3D-4EB7-AA14-4B86E016F504}">
      <dgm:prSet/>
      <dgm:spPr/>
      <dgm:t>
        <a:bodyPr/>
        <a:lstStyle/>
        <a:p>
          <a:endParaRPr lang="en-US">
            <a:latin typeface="Abadi" panose="020B0604020104020204" pitchFamily="34" charset="0"/>
          </a:endParaRPr>
        </a:p>
      </dgm:t>
    </dgm:pt>
    <dgm:pt modelId="{0F7FE00E-4E63-46D8-890D-703E077B1056}" type="sibTrans" cxnId="{7C772CDA-5F3D-4EB7-AA14-4B86E016F504}">
      <dgm:prSet/>
      <dgm:spPr/>
      <dgm:t>
        <a:bodyPr/>
        <a:lstStyle/>
        <a:p>
          <a:endParaRPr lang="en-US">
            <a:latin typeface="Abadi" panose="020B0604020104020204" pitchFamily="34" charset="0"/>
          </a:endParaRPr>
        </a:p>
      </dgm:t>
    </dgm:pt>
    <dgm:pt modelId="{06589244-3FA0-4E02-B853-0FD8D7C39760}">
      <dgm:prSet custT="1"/>
      <dgm:spPr/>
      <dgm:t>
        <a:bodyPr/>
        <a:lstStyle/>
        <a:p>
          <a:r>
            <a:rPr lang="en-US" sz="1800" dirty="0">
              <a:latin typeface="Abadi" panose="020B0604020104020204" pitchFamily="34" charset="0"/>
            </a:rPr>
            <a:t>Avoid wearing solid black or white as those can be hard for your camera to properly expose your face.</a:t>
          </a:r>
        </a:p>
      </dgm:t>
    </dgm:pt>
    <dgm:pt modelId="{A9888877-9F43-4A96-85EF-B7076ACDA6D0}" type="parTrans" cxnId="{246BE835-AB4A-4B7D-B639-DBAB41EB4112}">
      <dgm:prSet/>
      <dgm:spPr/>
      <dgm:t>
        <a:bodyPr/>
        <a:lstStyle/>
        <a:p>
          <a:endParaRPr lang="en-US">
            <a:latin typeface="Abadi" panose="020B0604020104020204" pitchFamily="34" charset="0"/>
          </a:endParaRPr>
        </a:p>
      </dgm:t>
    </dgm:pt>
    <dgm:pt modelId="{71BE1156-DA7D-4DCC-A5BB-8F1F4EAA1CEE}" type="sibTrans" cxnId="{246BE835-AB4A-4B7D-B639-DBAB41EB4112}">
      <dgm:prSet/>
      <dgm:spPr/>
      <dgm:t>
        <a:bodyPr/>
        <a:lstStyle/>
        <a:p>
          <a:endParaRPr lang="en-US">
            <a:latin typeface="Abadi" panose="020B0604020104020204" pitchFamily="34" charset="0"/>
          </a:endParaRPr>
        </a:p>
      </dgm:t>
    </dgm:pt>
    <dgm:pt modelId="{01A1FF2A-E67C-493E-B911-929C40209D84}">
      <dgm:prSet custT="1"/>
      <dgm:spPr/>
      <dgm:t>
        <a:bodyPr/>
        <a:lstStyle/>
        <a:p>
          <a:r>
            <a:rPr lang="en-US" sz="1800" dirty="0">
              <a:latin typeface="Abadi" panose="020B0604020104020204" pitchFamily="34" charset="0"/>
            </a:rPr>
            <a:t>Be mindful of distracting jewelry, including anything that can bang on the tabletop.</a:t>
          </a:r>
        </a:p>
      </dgm:t>
    </dgm:pt>
    <dgm:pt modelId="{332AC90C-AA1E-4E00-A058-D1EEDB5FBFE0}" type="parTrans" cxnId="{8772D908-AFF0-4C50-90E9-473ACAADA88A}">
      <dgm:prSet/>
      <dgm:spPr/>
      <dgm:t>
        <a:bodyPr/>
        <a:lstStyle/>
        <a:p>
          <a:endParaRPr lang="en-US">
            <a:latin typeface="Abadi" panose="020B0604020104020204" pitchFamily="34" charset="0"/>
          </a:endParaRPr>
        </a:p>
      </dgm:t>
    </dgm:pt>
    <dgm:pt modelId="{B276FD08-7280-489C-8A59-C0715F943B29}" type="sibTrans" cxnId="{8772D908-AFF0-4C50-90E9-473ACAADA88A}">
      <dgm:prSet/>
      <dgm:spPr/>
      <dgm:t>
        <a:bodyPr/>
        <a:lstStyle/>
        <a:p>
          <a:endParaRPr lang="en-US">
            <a:latin typeface="Abadi" panose="020B0604020104020204" pitchFamily="34" charset="0"/>
          </a:endParaRPr>
        </a:p>
      </dgm:t>
    </dgm:pt>
    <dgm:pt modelId="{2945F66B-6E08-41AA-996D-39D2BFC600B4}">
      <dgm:prSet custT="1"/>
      <dgm:spPr/>
      <dgm:t>
        <a:bodyPr/>
        <a:lstStyle/>
        <a:p>
          <a:r>
            <a:rPr lang="en-US" sz="1800" b="1" dirty="0">
              <a:latin typeface="Abadi" panose="020B0604020104020204" pitchFamily="34" charset="0"/>
            </a:rPr>
            <a:t>Glasses </a:t>
          </a:r>
          <a:r>
            <a:rPr lang="en-US" sz="1800" dirty="0">
              <a:latin typeface="Abadi" panose="020B0604020104020204" pitchFamily="34" charset="0"/>
            </a:rPr>
            <a:t>often reflect the lighting, windows, and monitors. Consider your options.</a:t>
          </a:r>
        </a:p>
      </dgm:t>
    </dgm:pt>
    <dgm:pt modelId="{851D1774-F259-4142-AAB1-58D87CD043B3}" type="parTrans" cxnId="{F3EB4491-B24B-4EF0-910A-6EADFA1F7197}">
      <dgm:prSet/>
      <dgm:spPr/>
      <dgm:t>
        <a:bodyPr/>
        <a:lstStyle/>
        <a:p>
          <a:endParaRPr lang="en-US">
            <a:latin typeface="Abadi" panose="020B0604020104020204" pitchFamily="34" charset="0"/>
          </a:endParaRPr>
        </a:p>
      </dgm:t>
    </dgm:pt>
    <dgm:pt modelId="{25A4E8E7-93E4-4988-917C-F08991736CBA}" type="sibTrans" cxnId="{F3EB4491-B24B-4EF0-910A-6EADFA1F7197}">
      <dgm:prSet/>
      <dgm:spPr/>
      <dgm:t>
        <a:bodyPr/>
        <a:lstStyle/>
        <a:p>
          <a:endParaRPr lang="en-US">
            <a:latin typeface="Abadi" panose="020B0604020104020204" pitchFamily="34" charset="0"/>
          </a:endParaRPr>
        </a:p>
      </dgm:t>
    </dgm:pt>
    <dgm:pt modelId="{F5070103-A6F8-497D-B29B-64842695307C}">
      <dgm:prSet custT="1"/>
      <dgm:spPr/>
      <dgm:t>
        <a:bodyPr/>
        <a:lstStyle/>
        <a:p>
          <a:r>
            <a:rPr lang="en-US" sz="1800" dirty="0">
              <a:latin typeface="Abadi" panose="020B0604020104020204" pitchFamily="34" charset="0"/>
            </a:rPr>
            <a:t>If you are doing a pre-recorded session with Live Q&amp;A at the end, consider wearing the same outfit, so it appears that the pre-recorded content was “live”.</a:t>
          </a:r>
        </a:p>
      </dgm:t>
    </dgm:pt>
    <dgm:pt modelId="{C8980048-47F7-4CCB-9E2C-47EAD19BC30F}" type="parTrans" cxnId="{92592BAB-C8D8-4602-941F-3DB3CB53E6CA}">
      <dgm:prSet/>
      <dgm:spPr/>
      <dgm:t>
        <a:bodyPr/>
        <a:lstStyle/>
        <a:p>
          <a:endParaRPr lang="en-US">
            <a:latin typeface="Abadi" panose="020B0604020104020204" pitchFamily="34" charset="0"/>
          </a:endParaRPr>
        </a:p>
      </dgm:t>
    </dgm:pt>
    <dgm:pt modelId="{AD223238-8E70-4EEF-B1D8-7D5D973F08C1}" type="sibTrans" cxnId="{92592BAB-C8D8-4602-941F-3DB3CB53E6CA}">
      <dgm:prSet/>
      <dgm:spPr/>
      <dgm:t>
        <a:bodyPr/>
        <a:lstStyle/>
        <a:p>
          <a:endParaRPr lang="en-US">
            <a:latin typeface="Abadi" panose="020B0604020104020204" pitchFamily="34" charset="0"/>
          </a:endParaRPr>
        </a:p>
      </dgm:t>
    </dgm:pt>
    <dgm:pt modelId="{52149923-2C7A-411F-B257-0376EC8CFCB4}" type="pres">
      <dgm:prSet presAssocID="{7B0949B1-2DA7-4C8F-ADBC-F302BF639D6D}" presName="outerComposite" presStyleCnt="0">
        <dgm:presLayoutVars>
          <dgm:chMax val="5"/>
          <dgm:dir/>
          <dgm:resizeHandles val="exact"/>
        </dgm:presLayoutVars>
      </dgm:prSet>
      <dgm:spPr/>
    </dgm:pt>
    <dgm:pt modelId="{2B9C6F73-8F97-489F-A0BC-C66ABFC11565}" type="pres">
      <dgm:prSet presAssocID="{7B0949B1-2DA7-4C8F-ADBC-F302BF639D6D}" presName="dummyMaxCanvas" presStyleCnt="0">
        <dgm:presLayoutVars/>
      </dgm:prSet>
      <dgm:spPr/>
    </dgm:pt>
    <dgm:pt modelId="{6E563436-BC85-453B-B776-943103D7E658}" type="pres">
      <dgm:prSet presAssocID="{7B0949B1-2DA7-4C8F-ADBC-F302BF639D6D}" presName="FiveNodes_1" presStyleLbl="node1" presStyleIdx="0" presStyleCnt="5">
        <dgm:presLayoutVars>
          <dgm:bulletEnabled val="1"/>
        </dgm:presLayoutVars>
      </dgm:prSet>
      <dgm:spPr/>
    </dgm:pt>
    <dgm:pt modelId="{2E1000D0-56D1-46C3-B195-A5EB825DB7D0}" type="pres">
      <dgm:prSet presAssocID="{7B0949B1-2DA7-4C8F-ADBC-F302BF639D6D}" presName="FiveNodes_2" presStyleLbl="node1" presStyleIdx="1" presStyleCnt="5">
        <dgm:presLayoutVars>
          <dgm:bulletEnabled val="1"/>
        </dgm:presLayoutVars>
      </dgm:prSet>
      <dgm:spPr/>
    </dgm:pt>
    <dgm:pt modelId="{2649E6A9-C853-4E56-80AC-82ED973B0F8D}" type="pres">
      <dgm:prSet presAssocID="{7B0949B1-2DA7-4C8F-ADBC-F302BF639D6D}" presName="FiveNodes_3" presStyleLbl="node1" presStyleIdx="2" presStyleCnt="5">
        <dgm:presLayoutVars>
          <dgm:bulletEnabled val="1"/>
        </dgm:presLayoutVars>
      </dgm:prSet>
      <dgm:spPr/>
    </dgm:pt>
    <dgm:pt modelId="{330B1389-CB88-4217-9CD0-CC70C4170B0A}" type="pres">
      <dgm:prSet presAssocID="{7B0949B1-2DA7-4C8F-ADBC-F302BF639D6D}" presName="FiveNodes_4" presStyleLbl="node1" presStyleIdx="3" presStyleCnt="5">
        <dgm:presLayoutVars>
          <dgm:bulletEnabled val="1"/>
        </dgm:presLayoutVars>
      </dgm:prSet>
      <dgm:spPr/>
    </dgm:pt>
    <dgm:pt modelId="{3CD9E959-E0B4-4368-863E-812DC507BD8C}" type="pres">
      <dgm:prSet presAssocID="{7B0949B1-2DA7-4C8F-ADBC-F302BF639D6D}" presName="FiveNodes_5" presStyleLbl="node1" presStyleIdx="4" presStyleCnt="5">
        <dgm:presLayoutVars>
          <dgm:bulletEnabled val="1"/>
        </dgm:presLayoutVars>
      </dgm:prSet>
      <dgm:spPr/>
    </dgm:pt>
    <dgm:pt modelId="{61F08F19-8322-4CF7-864D-66150220F9F9}" type="pres">
      <dgm:prSet presAssocID="{7B0949B1-2DA7-4C8F-ADBC-F302BF639D6D}" presName="FiveConn_1-2" presStyleLbl="fgAccFollowNode1" presStyleIdx="0" presStyleCnt="4">
        <dgm:presLayoutVars>
          <dgm:bulletEnabled val="1"/>
        </dgm:presLayoutVars>
      </dgm:prSet>
      <dgm:spPr/>
    </dgm:pt>
    <dgm:pt modelId="{E5CFA797-1498-46B6-8A0A-1572D6A49193}" type="pres">
      <dgm:prSet presAssocID="{7B0949B1-2DA7-4C8F-ADBC-F302BF639D6D}" presName="FiveConn_2-3" presStyleLbl="fgAccFollowNode1" presStyleIdx="1" presStyleCnt="4">
        <dgm:presLayoutVars>
          <dgm:bulletEnabled val="1"/>
        </dgm:presLayoutVars>
      </dgm:prSet>
      <dgm:spPr/>
    </dgm:pt>
    <dgm:pt modelId="{87CC19F9-EE3E-4A17-99BD-285C81020A9E}" type="pres">
      <dgm:prSet presAssocID="{7B0949B1-2DA7-4C8F-ADBC-F302BF639D6D}" presName="FiveConn_3-4" presStyleLbl="fgAccFollowNode1" presStyleIdx="2" presStyleCnt="4">
        <dgm:presLayoutVars>
          <dgm:bulletEnabled val="1"/>
        </dgm:presLayoutVars>
      </dgm:prSet>
      <dgm:spPr/>
    </dgm:pt>
    <dgm:pt modelId="{6DD5886A-9FCE-425A-A649-3EB25896410B}" type="pres">
      <dgm:prSet presAssocID="{7B0949B1-2DA7-4C8F-ADBC-F302BF639D6D}" presName="FiveConn_4-5" presStyleLbl="fgAccFollowNode1" presStyleIdx="3" presStyleCnt="4">
        <dgm:presLayoutVars>
          <dgm:bulletEnabled val="1"/>
        </dgm:presLayoutVars>
      </dgm:prSet>
      <dgm:spPr/>
    </dgm:pt>
    <dgm:pt modelId="{26018AFC-309F-489C-BCC1-9CF326E83CC0}" type="pres">
      <dgm:prSet presAssocID="{7B0949B1-2DA7-4C8F-ADBC-F302BF639D6D}" presName="FiveNodes_1_text" presStyleLbl="node1" presStyleIdx="4" presStyleCnt="5">
        <dgm:presLayoutVars>
          <dgm:bulletEnabled val="1"/>
        </dgm:presLayoutVars>
      </dgm:prSet>
      <dgm:spPr/>
    </dgm:pt>
    <dgm:pt modelId="{8F4E4D3D-DEDE-46AE-9DCA-15F85F1A32C5}" type="pres">
      <dgm:prSet presAssocID="{7B0949B1-2DA7-4C8F-ADBC-F302BF639D6D}" presName="FiveNodes_2_text" presStyleLbl="node1" presStyleIdx="4" presStyleCnt="5">
        <dgm:presLayoutVars>
          <dgm:bulletEnabled val="1"/>
        </dgm:presLayoutVars>
      </dgm:prSet>
      <dgm:spPr/>
    </dgm:pt>
    <dgm:pt modelId="{2FE4C109-F440-4575-A7A3-3AC6E1071AEA}" type="pres">
      <dgm:prSet presAssocID="{7B0949B1-2DA7-4C8F-ADBC-F302BF639D6D}" presName="FiveNodes_3_text" presStyleLbl="node1" presStyleIdx="4" presStyleCnt="5">
        <dgm:presLayoutVars>
          <dgm:bulletEnabled val="1"/>
        </dgm:presLayoutVars>
      </dgm:prSet>
      <dgm:spPr/>
    </dgm:pt>
    <dgm:pt modelId="{D3882C87-5E48-44E5-99CF-38E97CE4F657}" type="pres">
      <dgm:prSet presAssocID="{7B0949B1-2DA7-4C8F-ADBC-F302BF639D6D}" presName="FiveNodes_4_text" presStyleLbl="node1" presStyleIdx="4" presStyleCnt="5">
        <dgm:presLayoutVars>
          <dgm:bulletEnabled val="1"/>
        </dgm:presLayoutVars>
      </dgm:prSet>
      <dgm:spPr/>
    </dgm:pt>
    <dgm:pt modelId="{A0BB96CC-14A6-43E8-973F-F061549EBE0E}" type="pres">
      <dgm:prSet presAssocID="{7B0949B1-2DA7-4C8F-ADBC-F302BF639D6D}" presName="FiveNodes_5_text" presStyleLbl="node1" presStyleIdx="4" presStyleCnt="5">
        <dgm:presLayoutVars>
          <dgm:bulletEnabled val="1"/>
        </dgm:presLayoutVars>
      </dgm:prSet>
      <dgm:spPr/>
    </dgm:pt>
  </dgm:ptLst>
  <dgm:cxnLst>
    <dgm:cxn modelId="{2009B805-081C-4DA7-B2DB-70F9446C7D8C}" type="presOf" srcId="{06589244-3FA0-4E02-B853-0FD8D7C39760}" destId="{8F4E4D3D-DEDE-46AE-9DCA-15F85F1A32C5}" srcOrd="1" destOrd="0" presId="urn:microsoft.com/office/officeart/2005/8/layout/vProcess5"/>
    <dgm:cxn modelId="{8772D908-AFF0-4C50-90E9-473ACAADA88A}" srcId="{7B0949B1-2DA7-4C8F-ADBC-F302BF639D6D}" destId="{01A1FF2A-E67C-493E-B911-929C40209D84}" srcOrd="2" destOrd="0" parTransId="{332AC90C-AA1E-4E00-A058-D1EEDB5FBFE0}" sibTransId="{B276FD08-7280-489C-8A59-C0715F943B29}"/>
    <dgm:cxn modelId="{15F24C19-FF4E-486E-90D5-3C23A6DF093F}" type="presOf" srcId="{06589244-3FA0-4E02-B853-0FD8D7C39760}" destId="{2E1000D0-56D1-46C3-B195-A5EB825DB7D0}" srcOrd="0" destOrd="0" presId="urn:microsoft.com/office/officeart/2005/8/layout/vProcess5"/>
    <dgm:cxn modelId="{A4F78919-A4F7-41AD-A60F-3858A486C804}" type="presOf" srcId="{25A4E8E7-93E4-4988-917C-F08991736CBA}" destId="{6DD5886A-9FCE-425A-A649-3EB25896410B}" srcOrd="0" destOrd="0" presId="urn:microsoft.com/office/officeart/2005/8/layout/vProcess5"/>
    <dgm:cxn modelId="{246BE835-AB4A-4B7D-B639-DBAB41EB4112}" srcId="{7B0949B1-2DA7-4C8F-ADBC-F302BF639D6D}" destId="{06589244-3FA0-4E02-B853-0FD8D7C39760}" srcOrd="1" destOrd="0" parTransId="{A9888877-9F43-4A96-85EF-B7076ACDA6D0}" sibTransId="{71BE1156-DA7D-4DCC-A5BB-8F1F4EAA1CEE}"/>
    <dgm:cxn modelId="{F983154A-D805-4DBA-A395-D1A682A9BCFE}" type="presOf" srcId="{2945F66B-6E08-41AA-996D-39D2BFC600B4}" destId="{330B1389-CB88-4217-9CD0-CC70C4170B0A}" srcOrd="0" destOrd="0" presId="urn:microsoft.com/office/officeart/2005/8/layout/vProcess5"/>
    <dgm:cxn modelId="{52D6CF73-BA78-487D-B804-1E4F9C18F8EB}" type="presOf" srcId="{F5070103-A6F8-497D-B29B-64842695307C}" destId="{A0BB96CC-14A6-43E8-973F-F061549EBE0E}" srcOrd="1" destOrd="0" presId="urn:microsoft.com/office/officeart/2005/8/layout/vProcess5"/>
    <dgm:cxn modelId="{76335177-7077-425C-8586-2CFE09BF6046}" type="presOf" srcId="{B276FD08-7280-489C-8A59-C0715F943B29}" destId="{87CC19F9-EE3E-4A17-99BD-285C81020A9E}" srcOrd="0" destOrd="0" presId="urn:microsoft.com/office/officeart/2005/8/layout/vProcess5"/>
    <dgm:cxn modelId="{0E9CC385-F88D-40C4-BAE1-21B4F0151769}" type="presOf" srcId="{201D940F-4BD0-4E12-9A57-E4E69D0FC5C9}" destId="{6E563436-BC85-453B-B776-943103D7E658}" srcOrd="0" destOrd="0" presId="urn:microsoft.com/office/officeart/2005/8/layout/vProcess5"/>
    <dgm:cxn modelId="{F3EB4491-B24B-4EF0-910A-6EADFA1F7197}" srcId="{7B0949B1-2DA7-4C8F-ADBC-F302BF639D6D}" destId="{2945F66B-6E08-41AA-996D-39D2BFC600B4}" srcOrd="3" destOrd="0" parTransId="{851D1774-F259-4142-AAB1-58D87CD043B3}" sibTransId="{25A4E8E7-93E4-4988-917C-F08991736CBA}"/>
    <dgm:cxn modelId="{1706F097-81A1-48C3-AF35-A3B643994F33}" type="presOf" srcId="{0F7FE00E-4E63-46D8-890D-703E077B1056}" destId="{61F08F19-8322-4CF7-864D-66150220F9F9}" srcOrd="0" destOrd="0" presId="urn:microsoft.com/office/officeart/2005/8/layout/vProcess5"/>
    <dgm:cxn modelId="{AAA19F9E-70E6-4818-93C5-9E596A5E0D4E}" type="presOf" srcId="{F5070103-A6F8-497D-B29B-64842695307C}" destId="{3CD9E959-E0B4-4368-863E-812DC507BD8C}" srcOrd="0" destOrd="0" presId="urn:microsoft.com/office/officeart/2005/8/layout/vProcess5"/>
    <dgm:cxn modelId="{0E4EB5A2-DFD5-496C-ACAD-1F5232F1E3B6}" type="presOf" srcId="{01A1FF2A-E67C-493E-B911-929C40209D84}" destId="{2649E6A9-C853-4E56-80AC-82ED973B0F8D}" srcOrd="0" destOrd="0" presId="urn:microsoft.com/office/officeart/2005/8/layout/vProcess5"/>
    <dgm:cxn modelId="{BD9C6FA5-9308-4900-BC75-C217ACE51F28}" type="presOf" srcId="{201D940F-4BD0-4E12-9A57-E4E69D0FC5C9}" destId="{26018AFC-309F-489C-BCC1-9CF326E83CC0}" srcOrd="1" destOrd="0" presId="urn:microsoft.com/office/officeart/2005/8/layout/vProcess5"/>
    <dgm:cxn modelId="{92592BAB-C8D8-4602-941F-3DB3CB53E6CA}" srcId="{7B0949B1-2DA7-4C8F-ADBC-F302BF639D6D}" destId="{F5070103-A6F8-497D-B29B-64842695307C}" srcOrd="4" destOrd="0" parTransId="{C8980048-47F7-4CCB-9E2C-47EAD19BC30F}" sibTransId="{AD223238-8E70-4EEF-B1D8-7D5D973F08C1}"/>
    <dgm:cxn modelId="{99A125B7-5636-47BF-8699-6F593334D32F}" type="presOf" srcId="{2945F66B-6E08-41AA-996D-39D2BFC600B4}" destId="{D3882C87-5E48-44E5-99CF-38E97CE4F657}" srcOrd="1" destOrd="0" presId="urn:microsoft.com/office/officeart/2005/8/layout/vProcess5"/>
    <dgm:cxn modelId="{E48ACDB7-5563-4715-8623-4C8DDBBFB1A1}" type="presOf" srcId="{71BE1156-DA7D-4DCC-A5BB-8F1F4EAA1CEE}" destId="{E5CFA797-1498-46B6-8A0A-1572D6A49193}" srcOrd="0" destOrd="0" presId="urn:microsoft.com/office/officeart/2005/8/layout/vProcess5"/>
    <dgm:cxn modelId="{7C772CDA-5F3D-4EB7-AA14-4B86E016F504}" srcId="{7B0949B1-2DA7-4C8F-ADBC-F302BF639D6D}" destId="{201D940F-4BD0-4E12-9A57-E4E69D0FC5C9}" srcOrd="0" destOrd="0" parTransId="{77CAF912-5CB2-4DAB-ABE1-3509E2AB24B1}" sibTransId="{0F7FE00E-4E63-46D8-890D-703E077B1056}"/>
    <dgm:cxn modelId="{2F83D8EB-685E-4686-90FE-82A29DF253E7}" type="presOf" srcId="{01A1FF2A-E67C-493E-B911-929C40209D84}" destId="{2FE4C109-F440-4575-A7A3-3AC6E1071AEA}" srcOrd="1" destOrd="0" presId="urn:microsoft.com/office/officeart/2005/8/layout/vProcess5"/>
    <dgm:cxn modelId="{1F272DF4-A89F-4FD2-A0F1-49BCA7C6FBBA}" type="presOf" srcId="{7B0949B1-2DA7-4C8F-ADBC-F302BF639D6D}" destId="{52149923-2C7A-411F-B257-0376EC8CFCB4}" srcOrd="0" destOrd="0" presId="urn:microsoft.com/office/officeart/2005/8/layout/vProcess5"/>
    <dgm:cxn modelId="{623A8B8D-88F0-4C08-B70F-DAC2FDD0B24D}" type="presParOf" srcId="{52149923-2C7A-411F-B257-0376EC8CFCB4}" destId="{2B9C6F73-8F97-489F-A0BC-C66ABFC11565}" srcOrd="0" destOrd="0" presId="urn:microsoft.com/office/officeart/2005/8/layout/vProcess5"/>
    <dgm:cxn modelId="{A1586C5B-F25F-495B-8B80-166D9EB866EA}" type="presParOf" srcId="{52149923-2C7A-411F-B257-0376EC8CFCB4}" destId="{6E563436-BC85-453B-B776-943103D7E658}" srcOrd="1" destOrd="0" presId="urn:microsoft.com/office/officeart/2005/8/layout/vProcess5"/>
    <dgm:cxn modelId="{4E5CDAAE-F05D-4B20-BD21-A734F7FBD83B}" type="presParOf" srcId="{52149923-2C7A-411F-B257-0376EC8CFCB4}" destId="{2E1000D0-56D1-46C3-B195-A5EB825DB7D0}" srcOrd="2" destOrd="0" presId="urn:microsoft.com/office/officeart/2005/8/layout/vProcess5"/>
    <dgm:cxn modelId="{F1032794-920E-4370-8CD3-D152C34E12D1}" type="presParOf" srcId="{52149923-2C7A-411F-B257-0376EC8CFCB4}" destId="{2649E6A9-C853-4E56-80AC-82ED973B0F8D}" srcOrd="3" destOrd="0" presId="urn:microsoft.com/office/officeart/2005/8/layout/vProcess5"/>
    <dgm:cxn modelId="{0C9E3EB8-C8FA-43C2-8B32-977BD0A14D1F}" type="presParOf" srcId="{52149923-2C7A-411F-B257-0376EC8CFCB4}" destId="{330B1389-CB88-4217-9CD0-CC70C4170B0A}" srcOrd="4" destOrd="0" presId="urn:microsoft.com/office/officeart/2005/8/layout/vProcess5"/>
    <dgm:cxn modelId="{9104F36F-3A15-4161-A869-BAC56E8C6B7A}" type="presParOf" srcId="{52149923-2C7A-411F-B257-0376EC8CFCB4}" destId="{3CD9E959-E0B4-4368-863E-812DC507BD8C}" srcOrd="5" destOrd="0" presId="urn:microsoft.com/office/officeart/2005/8/layout/vProcess5"/>
    <dgm:cxn modelId="{4DE3A60A-E896-4877-BD36-E674AB63EB31}" type="presParOf" srcId="{52149923-2C7A-411F-B257-0376EC8CFCB4}" destId="{61F08F19-8322-4CF7-864D-66150220F9F9}" srcOrd="6" destOrd="0" presId="urn:microsoft.com/office/officeart/2005/8/layout/vProcess5"/>
    <dgm:cxn modelId="{087E9E59-3A85-4D99-BD1A-5A8D9DD892CF}" type="presParOf" srcId="{52149923-2C7A-411F-B257-0376EC8CFCB4}" destId="{E5CFA797-1498-46B6-8A0A-1572D6A49193}" srcOrd="7" destOrd="0" presId="urn:microsoft.com/office/officeart/2005/8/layout/vProcess5"/>
    <dgm:cxn modelId="{672EBF9C-C062-436E-9A02-850BE893D268}" type="presParOf" srcId="{52149923-2C7A-411F-B257-0376EC8CFCB4}" destId="{87CC19F9-EE3E-4A17-99BD-285C81020A9E}" srcOrd="8" destOrd="0" presId="urn:microsoft.com/office/officeart/2005/8/layout/vProcess5"/>
    <dgm:cxn modelId="{DDBBE73F-DE36-4F11-8668-8EDB5E0ACBD9}" type="presParOf" srcId="{52149923-2C7A-411F-B257-0376EC8CFCB4}" destId="{6DD5886A-9FCE-425A-A649-3EB25896410B}" srcOrd="9" destOrd="0" presId="urn:microsoft.com/office/officeart/2005/8/layout/vProcess5"/>
    <dgm:cxn modelId="{0704F0B0-A048-4913-A627-18C9903CDB14}" type="presParOf" srcId="{52149923-2C7A-411F-B257-0376EC8CFCB4}" destId="{26018AFC-309F-489C-BCC1-9CF326E83CC0}" srcOrd="10" destOrd="0" presId="urn:microsoft.com/office/officeart/2005/8/layout/vProcess5"/>
    <dgm:cxn modelId="{1740A79C-7B55-494E-8D41-CA36D4DDBF5B}" type="presParOf" srcId="{52149923-2C7A-411F-B257-0376EC8CFCB4}" destId="{8F4E4D3D-DEDE-46AE-9DCA-15F85F1A32C5}" srcOrd="11" destOrd="0" presId="urn:microsoft.com/office/officeart/2005/8/layout/vProcess5"/>
    <dgm:cxn modelId="{4DBCB3C0-9975-4163-8689-619B540C8601}" type="presParOf" srcId="{52149923-2C7A-411F-B257-0376EC8CFCB4}" destId="{2FE4C109-F440-4575-A7A3-3AC6E1071AEA}" srcOrd="12" destOrd="0" presId="urn:microsoft.com/office/officeart/2005/8/layout/vProcess5"/>
    <dgm:cxn modelId="{75DBBC68-083D-45BA-A36A-ECB9A7B63FD5}" type="presParOf" srcId="{52149923-2C7A-411F-B257-0376EC8CFCB4}" destId="{D3882C87-5E48-44E5-99CF-38E97CE4F657}" srcOrd="13" destOrd="0" presId="urn:microsoft.com/office/officeart/2005/8/layout/vProcess5"/>
    <dgm:cxn modelId="{9CB7F9E6-2871-4444-9DE4-37A8C446C3C8}" type="presParOf" srcId="{52149923-2C7A-411F-B257-0376EC8CFCB4}" destId="{A0BB96CC-14A6-43E8-973F-F061549EBE0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422D3E-5397-489B-B439-4B0EE21EF0B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EEDD228-75A6-49F8-A511-439CF64CCD6D}">
      <dgm:prSet custT="1"/>
      <dgm:spPr/>
      <dgm:t>
        <a:bodyPr/>
        <a:lstStyle/>
        <a:p>
          <a:r>
            <a:rPr lang="en-US" sz="1600" dirty="0">
              <a:latin typeface="Abadi" panose="020B0604020104020204" pitchFamily="34" charset="0"/>
            </a:rPr>
            <a:t>Windows in the background are often a challenge for webcams. Avoid sitting with your back to a window or bright light as you will be in silhouette.</a:t>
          </a:r>
        </a:p>
      </dgm:t>
    </dgm:pt>
    <dgm:pt modelId="{410A2308-8298-4C64-B491-E0C3B4D2B9E9}" type="parTrans" cxnId="{845F86B9-201F-47A9-AB45-7E12032ECA9F}">
      <dgm:prSet/>
      <dgm:spPr/>
      <dgm:t>
        <a:bodyPr/>
        <a:lstStyle/>
        <a:p>
          <a:endParaRPr lang="en-US" sz="1600">
            <a:latin typeface="Abadi" panose="020B0604020104020204" pitchFamily="34" charset="0"/>
          </a:endParaRPr>
        </a:p>
      </dgm:t>
    </dgm:pt>
    <dgm:pt modelId="{7DB6DF31-D69C-490F-9BF3-BA7EAEA1C6BA}" type="sibTrans" cxnId="{845F86B9-201F-47A9-AB45-7E12032ECA9F}">
      <dgm:prSet/>
      <dgm:spPr/>
      <dgm:t>
        <a:bodyPr/>
        <a:lstStyle/>
        <a:p>
          <a:endParaRPr lang="en-US" sz="1600">
            <a:latin typeface="Abadi" panose="020B0604020104020204" pitchFamily="34" charset="0"/>
          </a:endParaRPr>
        </a:p>
      </dgm:t>
    </dgm:pt>
    <dgm:pt modelId="{B7B5E850-C33E-46C1-B498-4590BD505578}">
      <dgm:prSet custT="1"/>
      <dgm:spPr/>
      <dgm:t>
        <a:bodyPr/>
        <a:lstStyle/>
        <a:p>
          <a:r>
            <a:rPr lang="en-US" sz="1600" dirty="0">
              <a:latin typeface="Abadi" panose="020B0604020104020204" pitchFamily="34" charset="0"/>
            </a:rPr>
            <a:t>Be cognizant of the detail behind you in your camera shot. Your audience will notice everything, and it can distract their attention from your presentation. </a:t>
          </a:r>
        </a:p>
      </dgm:t>
    </dgm:pt>
    <dgm:pt modelId="{2E7280D3-2F2E-4F28-9A07-1344DDDD0BE6}" type="parTrans" cxnId="{89AB241B-FEF1-46CE-84D7-0AF3EB6F2888}">
      <dgm:prSet/>
      <dgm:spPr/>
      <dgm:t>
        <a:bodyPr/>
        <a:lstStyle/>
        <a:p>
          <a:endParaRPr lang="en-US" sz="1600">
            <a:latin typeface="Abadi" panose="020B0604020104020204" pitchFamily="34" charset="0"/>
          </a:endParaRPr>
        </a:p>
      </dgm:t>
    </dgm:pt>
    <dgm:pt modelId="{3856B943-B009-463B-9D13-CDBEDE715D08}" type="sibTrans" cxnId="{89AB241B-FEF1-46CE-84D7-0AF3EB6F2888}">
      <dgm:prSet/>
      <dgm:spPr/>
      <dgm:t>
        <a:bodyPr/>
        <a:lstStyle/>
        <a:p>
          <a:endParaRPr lang="en-US" sz="1600">
            <a:latin typeface="Abadi" panose="020B0604020104020204" pitchFamily="34" charset="0"/>
          </a:endParaRPr>
        </a:p>
      </dgm:t>
    </dgm:pt>
    <dgm:pt modelId="{08159D3D-5C6F-4C46-8EEA-BEA575BF03B0}">
      <dgm:prSet custT="1"/>
      <dgm:spPr/>
      <dgm:t>
        <a:bodyPr/>
        <a:lstStyle/>
        <a:p>
          <a:r>
            <a:rPr lang="en-US" sz="1600">
              <a:latin typeface="Abadi" panose="020B0604020104020204" pitchFamily="34" charset="0"/>
            </a:rPr>
            <a:t>Try to keep the background simple by avoiding anything that looks busy or cluttered. Simply choosing a plain wall as your backdrop is often best.</a:t>
          </a:r>
        </a:p>
      </dgm:t>
    </dgm:pt>
    <dgm:pt modelId="{17B6EE34-B3F0-4253-B161-3651349E6E54}" type="parTrans" cxnId="{10E87894-13DB-4574-B5AF-6DCA6AAF0277}">
      <dgm:prSet/>
      <dgm:spPr/>
      <dgm:t>
        <a:bodyPr/>
        <a:lstStyle/>
        <a:p>
          <a:endParaRPr lang="en-US" sz="1600">
            <a:latin typeface="Abadi" panose="020B0604020104020204" pitchFamily="34" charset="0"/>
          </a:endParaRPr>
        </a:p>
      </dgm:t>
    </dgm:pt>
    <dgm:pt modelId="{A94D6D54-A67E-4185-9465-2D7292F7803B}" type="sibTrans" cxnId="{10E87894-13DB-4574-B5AF-6DCA6AAF0277}">
      <dgm:prSet/>
      <dgm:spPr/>
      <dgm:t>
        <a:bodyPr/>
        <a:lstStyle/>
        <a:p>
          <a:endParaRPr lang="en-US" sz="1600">
            <a:latin typeface="Abadi" panose="020B0604020104020204" pitchFamily="34" charset="0"/>
          </a:endParaRPr>
        </a:p>
      </dgm:t>
    </dgm:pt>
    <dgm:pt modelId="{A07A545E-E544-49FD-AC86-5EC32A11BE5C}">
      <dgm:prSet custT="1"/>
      <dgm:spPr/>
      <dgm:t>
        <a:bodyPr/>
        <a:lstStyle/>
        <a:p>
          <a:r>
            <a:rPr lang="en-US" sz="1600">
              <a:latin typeface="Abadi" panose="020B0604020104020204" pitchFamily="34" charset="0"/>
            </a:rPr>
            <a:t>Isolate yourself from noises that could happen at home or outside during your presentation. Some examples: lawn work, home telephones, a smoke detector with low batteries.</a:t>
          </a:r>
        </a:p>
      </dgm:t>
    </dgm:pt>
    <dgm:pt modelId="{BAA425AD-5185-4827-B9D6-4BF222A28C17}" type="parTrans" cxnId="{697322F4-DF06-47FC-8902-A7CC4C2BCAD5}">
      <dgm:prSet/>
      <dgm:spPr/>
      <dgm:t>
        <a:bodyPr/>
        <a:lstStyle/>
        <a:p>
          <a:endParaRPr lang="en-US" sz="1600">
            <a:latin typeface="Abadi" panose="020B0604020104020204" pitchFamily="34" charset="0"/>
          </a:endParaRPr>
        </a:p>
      </dgm:t>
    </dgm:pt>
    <dgm:pt modelId="{073A2C4F-7062-4DC0-AFD5-5744E8BFBEEE}" type="sibTrans" cxnId="{697322F4-DF06-47FC-8902-A7CC4C2BCAD5}">
      <dgm:prSet/>
      <dgm:spPr/>
      <dgm:t>
        <a:bodyPr/>
        <a:lstStyle/>
        <a:p>
          <a:endParaRPr lang="en-US" sz="1600">
            <a:latin typeface="Abadi" panose="020B0604020104020204" pitchFamily="34" charset="0"/>
          </a:endParaRPr>
        </a:p>
      </dgm:t>
    </dgm:pt>
    <dgm:pt modelId="{0AAA2356-D721-4334-878D-8A3B8F801793}">
      <dgm:prSet custT="1"/>
      <dgm:spPr/>
      <dgm:t>
        <a:bodyPr/>
        <a:lstStyle/>
        <a:p>
          <a:r>
            <a:rPr lang="en-US" sz="1600">
              <a:latin typeface="Abadi" panose="020B0604020104020204" pitchFamily="34" charset="0"/>
            </a:rPr>
            <a:t>Dog barks and other pets are the most common interruption that affect a presentation.</a:t>
          </a:r>
        </a:p>
      </dgm:t>
    </dgm:pt>
    <dgm:pt modelId="{E43E3805-C411-4AFF-8CB3-FFC23ECDDAF4}" type="parTrans" cxnId="{BF27AEB1-41C1-4837-A48C-9322265006F3}">
      <dgm:prSet/>
      <dgm:spPr/>
      <dgm:t>
        <a:bodyPr/>
        <a:lstStyle/>
        <a:p>
          <a:endParaRPr lang="en-US" sz="1600">
            <a:latin typeface="Abadi" panose="020B0604020104020204" pitchFamily="34" charset="0"/>
          </a:endParaRPr>
        </a:p>
      </dgm:t>
    </dgm:pt>
    <dgm:pt modelId="{9D6D8246-3CCE-49B1-BA75-120368D345EE}" type="sibTrans" cxnId="{BF27AEB1-41C1-4837-A48C-9322265006F3}">
      <dgm:prSet/>
      <dgm:spPr/>
      <dgm:t>
        <a:bodyPr/>
        <a:lstStyle/>
        <a:p>
          <a:endParaRPr lang="en-US" sz="1600">
            <a:latin typeface="Abadi" panose="020B0604020104020204" pitchFamily="34" charset="0"/>
          </a:endParaRPr>
        </a:p>
      </dgm:t>
    </dgm:pt>
    <dgm:pt modelId="{62BC5686-F75E-44AE-BC53-F24C0E3A4E12}" type="pres">
      <dgm:prSet presAssocID="{BF422D3E-5397-489B-B439-4B0EE21EF0B0}" presName="root" presStyleCnt="0">
        <dgm:presLayoutVars>
          <dgm:dir/>
          <dgm:resizeHandles val="exact"/>
        </dgm:presLayoutVars>
      </dgm:prSet>
      <dgm:spPr/>
    </dgm:pt>
    <dgm:pt modelId="{919D4F27-7450-4623-B5B6-14AC46C9BDE6}" type="pres">
      <dgm:prSet presAssocID="{CEEDD228-75A6-49F8-A511-439CF64CCD6D}" presName="compNode" presStyleCnt="0"/>
      <dgm:spPr/>
    </dgm:pt>
    <dgm:pt modelId="{DE5B4A3E-3446-4BBA-A5FC-6067933173EC}" type="pres">
      <dgm:prSet presAssocID="{CEEDD228-75A6-49F8-A511-439CF64CCD6D}" presName="bgRect" presStyleLbl="bgShp" presStyleIdx="0" presStyleCnt="5"/>
      <dgm:spPr/>
    </dgm:pt>
    <dgm:pt modelId="{FDC9B0F9-B4EB-44AB-9969-6F794B81C59E}" type="pres">
      <dgm:prSet presAssocID="{CEEDD228-75A6-49F8-A511-439CF64CCD6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b cam"/>
        </a:ext>
      </dgm:extLst>
    </dgm:pt>
    <dgm:pt modelId="{EFB78513-1C08-4759-9D52-9132E48CB0FC}" type="pres">
      <dgm:prSet presAssocID="{CEEDD228-75A6-49F8-A511-439CF64CCD6D}" presName="spaceRect" presStyleCnt="0"/>
      <dgm:spPr/>
    </dgm:pt>
    <dgm:pt modelId="{187FD3CF-16C7-4341-A2BF-CF417E1BE25D}" type="pres">
      <dgm:prSet presAssocID="{CEEDD228-75A6-49F8-A511-439CF64CCD6D}" presName="parTx" presStyleLbl="revTx" presStyleIdx="0" presStyleCnt="5">
        <dgm:presLayoutVars>
          <dgm:chMax val="0"/>
          <dgm:chPref val="0"/>
        </dgm:presLayoutVars>
      </dgm:prSet>
      <dgm:spPr/>
    </dgm:pt>
    <dgm:pt modelId="{F3959691-3C79-4841-8F2B-7909AED510DE}" type="pres">
      <dgm:prSet presAssocID="{7DB6DF31-D69C-490F-9BF3-BA7EAEA1C6BA}" presName="sibTrans" presStyleCnt="0"/>
      <dgm:spPr/>
    </dgm:pt>
    <dgm:pt modelId="{A0F7A6EE-0FFB-4ADA-A487-805B3E503BE3}" type="pres">
      <dgm:prSet presAssocID="{B7B5E850-C33E-46C1-B498-4590BD505578}" presName="compNode" presStyleCnt="0"/>
      <dgm:spPr/>
    </dgm:pt>
    <dgm:pt modelId="{ABBA09CA-F6E4-4969-98B8-E7FDF7EA52BB}" type="pres">
      <dgm:prSet presAssocID="{B7B5E850-C33E-46C1-B498-4590BD505578}" presName="bgRect" presStyleLbl="bgShp" presStyleIdx="1" presStyleCnt="5"/>
      <dgm:spPr/>
    </dgm:pt>
    <dgm:pt modelId="{2C5E63BA-13FB-49F1-BC09-649F6B9C5896}" type="pres">
      <dgm:prSet presAssocID="{B7B5E850-C33E-46C1-B498-4590BD50557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ill scene with solid fill"/>
        </a:ext>
      </dgm:extLst>
    </dgm:pt>
    <dgm:pt modelId="{BC2D0371-49C0-4986-B449-8ACA1CDE2AA2}" type="pres">
      <dgm:prSet presAssocID="{B7B5E850-C33E-46C1-B498-4590BD505578}" presName="spaceRect" presStyleCnt="0"/>
      <dgm:spPr/>
    </dgm:pt>
    <dgm:pt modelId="{FF40664E-78C7-433E-8108-680299F7B71B}" type="pres">
      <dgm:prSet presAssocID="{B7B5E850-C33E-46C1-B498-4590BD505578}" presName="parTx" presStyleLbl="revTx" presStyleIdx="1" presStyleCnt="5">
        <dgm:presLayoutVars>
          <dgm:chMax val="0"/>
          <dgm:chPref val="0"/>
        </dgm:presLayoutVars>
      </dgm:prSet>
      <dgm:spPr/>
    </dgm:pt>
    <dgm:pt modelId="{3C2019F2-1E3F-4043-8CBC-E5EB77FC6BB7}" type="pres">
      <dgm:prSet presAssocID="{3856B943-B009-463B-9D13-CDBEDE715D08}" presName="sibTrans" presStyleCnt="0"/>
      <dgm:spPr/>
    </dgm:pt>
    <dgm:pt modelId="{1B8462A3-91A7-48EC-B317-23F5B70B2B06}" type="pres">
      <dgm:prSet presAssocID="{08159D3D-5C6F-4C46-8EEA-BEA575BF03B0}" presName="compNode" presStyleCnt="0"/>
      <dgm:spPr/>
    </dgm:pt>
    <dgm:pt modelId="{507BEDED-0261-4838-857C-95D6E6C7CA7D}" type="pres">
      <dgm:prSet presAssocID="{08159D3D-5C6F-4C46-8EEA-BEA575BF03B0}" presName="bgRect" presStyleLbl="bgShp" presStyleIdx="2" presStyleCnt="5"/>
      <dgm:spPr/>
    </dgm:pt>
    <dgm:pt modelId="{F4A3F82D-FDBC-44EE-8881-2023C617E040}" type="pres">
      <dgm:prSet presAssocID="{08159D3D-5C6F-4C46-8EEA-BEA575BF03B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ks on shelf with solid fill"/>
        </a:ext>
      </dgm:extLst>
    </dgm:pt>
    <dgm:pt modelId="{EAD08A88-7F93-4C8D-9060-8F550D095A6F}" type="pres">
      <dgm:prSet presAssocID="{08159D3D-5C6F-4C46-8EEA-BEA575BF03B0}" presName="spaceRect" presStyleCnt="0"/>
      <dgm:spPr/>
    </dgm:pt>
    <dgm:pt modelId="{855DB194-612E-450F-B426-C7937163203E}" type="pres">
      <dgm:prSet presAssocID="{08159D3D-5C6F-4C46-8EEA-BEA575BF03B0}" presName="parTx" presStyleLbl="revTx" presStyleIdx="2" presStyleCnt="5">
        <dgm:presLayoutVars>
          <dgm:chMax val="0"/>
          <dgm:chPref val="0"/>
        </dgm:presLayoutVars>
      </dgm:prSet>
      <dgm:spPr/>
    </dgm:pt>
    <dgm:pt modelId="{348C36A6-5E24-4FE1-A671-D8CE983B5754}" type="pres">
      <dgm:prSet presAssocID="{A94D6D54-A67E-4185-9465-2D7292F7803B}" presName="sibTrans" presStyleCnt="0"/>
      <dgm:spPr/>
    </dgm:pt>
    <dgm:pt modelId="{D6E35489-98FA-4C56-ACA4-EE943E05A355}" type="pres">
      <dgm:prSet presAssocID="{A07A545E-E544-49FD-AC86-5EC32A11BE5C}" presName="compNode" presStyleCnt="0"/>
      <dgm:spPr/>
    </dgm:pt>
    <dgm:pt modelId="{070934E5-459B-4E6A-A1CA-8EC6B6C454C7}" type="pres">
      <dgm:prSet presAssocID="{A07A545E-E544-49FD-AC86-5EC32A11BE5C}" presName="bgRect" presStyleLbl="bgShp" presStyleIdx="3" presStyleCnt="5"/>
      <dgm:spPr/>
    </dgm:pt>
    <dgm:pt modelId="{FABB5669-6929-4156-B2CC-87BC708873E6}" type="pres">
      <dgm:prSet presAssocID="{A07A545E-E544-49FD-AC86-5EC32A11BE5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urban scene"/>
        </a:ext>
      </dgm:extLst>
    </dgm:pt>
    <dgm:pt modelId="{C4AC1690-D468-4896-A15C-0E41A727F670}" type="pres">
      <dgm:prSet presAssocID="{A07A545E-E544-49FD-AC86-5EC32A11BE5C}" presName="spaceRect" presStyleCnt="0"/>
      <dgm:spPr/>
    </dgm:pt>
    <dgm:pt modelId="{9E15BC3F-D2D2-4B30-A494-47EBF64D17A7}" type="pres">
      <dgm:prSet presAssocID="{A07A545E-E544-49FD-AC86-5EC32A11BE5C}" presName="parTx" presStyleLbl="revTx" presStyleIdx="3" presStyleCnt="5">
        <dgm:presLayoutVars>
          <dgm:chMax val="0"/>
          <dgm:chPref val="0"/>
        </dgm:presLayoutVars>
      </dgm:prSet>
      <dgm:spPr/>
    </dgm:pt>
    <dgm:pt modelId="{FDD2B843-41E3-402B-88EF-9BE947E7ECEA}" type="pres">
      <dgm:prSet presAssocID="{073A2C4F-7062-4DC0-AFD5-5744E8BFBEEE}" presName="sibTrans" presStyleCnt="0"/>
      <dgm:spPr/>
    </dgm:pt>
    <dgm:pt modelId="{E79230D1-E264-4962-8D04-A6005ED2ED78}" type="pres">
      <dgm:prSet presAssocID="{0AAA2356-D721-4334-878D-8A3B8F801793}" presName="compNode" presStyleCnt="0"/>
      <dgm:spPr/>
    </dgm:pt>
    <dgm:pt modelId="{D6B565D3-EE87-426F-84CE-AEC81CF2163A}" type="pres">
      <dgm:prSet presAssocID="{0AAA2356-D721-4334-878D-8A3B8F801793}" presName="bgRect" presStyleLbl="bgShp" presStyleIdx="4" presStyleCnt="5"/>
      <dgm:spPr/>
    </dgm:pt>
    <dgm:pt modelId="{E6C06D30-0909-4C09-B070-40874AE161FB}" type="pres">
      <dgm:prSet presAssocID="{0AAA2356-D721-4334-878D-8A3B8F80179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g"/>
        </a:ext>
      </dgm:extLst>
    </dgm:pt>
    <dgm:pt modelId="{FBF6F67F-AC87-41DE-A063-47E0725BE60C}" type="pres">
      <dgm:prSet presAssocID="{0AAA2356-D721-4334-878D-8A3B8F801793}" presName="spaceRect" presStyleCnt="0"/>
      <dgm:spPr/>
    </dgm:pt>
    <dgm:pt modelId="{F7E5B55F-3C26-4B27-B4C0-83CEB4F8C50E}" type="pres">
      <dgm:prSet presAssocID="{0AAA2356-D721-4334-878D-8A3B8F801793}" presName="parTx" presStyleLbl="revTx" presStyleIdx="4" presStyleCnt="5">
        <dgm:presLayoutVars>
          <dgm:chMax val="0"/>
          <dgm:chPref val="0"/>
        </dgm:presLayoutVars>
      </dgm:prSet>
      <dgm:spPr/>
    </dgm:pt>
  </dgm:ptLst>
  <dgm:cxnLst>
    <dgm:cxn modelId="{5DFD641A-FFD8-48FE-AEC8-C320AB504390}" type="presOf" srcId="{0AAA2356-D721-4334-878D-8A3B8F801793}" destId="{F7E5B55F-3C26-4B27-B4C0-83CEB4F8C50E}" srcOrd="0" destOrd="0" presId="urn:microsoft.com/office/officeart/2018/2/layout/IconVerticalSolidList"/>
    <dgm:cxn modelId="{89AB241B-FEF1-46CE-84D7-0AF3EB6F2888}" srcId="{BF422D3E-5397-489B-B439-4B0EE21EF0B0}" destId="{B7B5E850-C33E-46C1-B498-4590BD505578}" srcOrd="1" destOrd="0" parTransId="{2E7280D3-2F2E-4F28-9A07-1344DDDD0BE6}" sibTransId="{3856B943-B009-463B-9D13-CDBEDE715D08}"/>
    <dgm:cxn modelId="{9E743B8A-528B-454C-9006-683D1FA74555}" type="presOf" srcId="{CEEDD228-75A6-49F8-A511-439CF64CCD6D}" destId="{187FD3CF-16C7-4341-A2BF-CF417E1BE25D}" srcOrd="0" destOrd="0" presId="urn:microsoft.com/office/officeart/2018/2/layout/IconVerticalSolidList"/>
    <dgm:cxn modelId="{10E87894-13DB-4574-B5AF-6DCA6AAF0277}" srcId="{BF422D3E-5397-489B-B439-4B0EE21EF0B0}" destId="{08159D3D-5C6F-4C46-8EEA-BEA575BF03B0}" srcOrd="2" destOrd="0" parTransId="{17B6EE34-B3F0-4253-B161-3651349E6E54}" sibTransId="{A94D6D54-A67E-4185-9465-2D7292F7803B}"/>
    <dgm:cxn modelId="{8BF06DA2-79D9-4377-8E8C-0E9F9718A3C6}" type="presOf" srcId="{BF422D3E-5397-489B-B439-4B0EE21EF0B0}" destId="{62BC5686-F75E-44AE-BC53-F24C0E3A4E12}" srcOrd="0" destOrd="0" presId="urn:microsoft.com/office/officeart/2018/2/layout/IconVerticalSolidList"/>
    <dgm:cxn modelId="{BF27AEB1-41C1-4837-A48C-9322265006F3}" srcId="{BF422D3E-5397-489B-B439-4B0EE21EF0B0}" destId="{0AAA2356-D721-4334-878D-8A3B8F801793}" srcOrd="4" destOrd="0" parTransId="{E43E3805-C411-4AFF-8CB3-FFC23ECDDAF4}" sibTransId="{9D6D8246-3CCE-49B1-BA75-120368D345EE}"/>
    <dgm:cxn modelId="{F8FA00B5-881F-46DD-BD2E-257A9AE90AD5}" type="presOf" srcId="{B7B5E850-C33E-46C1-B498-4590BD505578}" destId="{FF40664E-78C7-433E-8108-680299F7B71B}" srcOrd="0" destOrd="0" presId="urn:microsoft.com/office/officeart/2018/2/layout/IconVerticalSolidList"/>
    <dgm:cxn modelId="{845F86B9-201F-47A9-AB45-7E12032ECA9F}" srcId="{BF422D3E-5397-489B-B439-4B0EE21EF0B0}" destId="{CEEDD228-75A6-49F8-A511-439CF64CCD6D}" srcOrd="0" destOrd="0" parTransId="{410A2308-8298-4C64-B491-E0C3B4D2B9E9}" sibTransId="{7DB6DF31-D69C-490F-9BF3-BA7EAEA1C6BA}"/>
    <dgm:cxn modelId="{46D359E8-04B2-4DE5-97E5-56A163D85AA6}" type="presOf" srcId="{A07A545E-E544-49FD-AC86-5EC32A11BE5C}" destId="{9E15BC3F-D2D2-4B30-A494-47EBF64D17A7}" srcOrd="0" destOrd="0" presId="urn:microsoft.com/office/officeart/2018/2/layout/IconVerticalSolidList"/>
    <dgm:cxn modelId="{1F809CEC-7122-4721-A5A4-67E41EA4AEDF}" type="presOf" srcId="{08159D3D-5C6F-4C46-8EEA-BEA575BF03B0}" destId="{855DB194-612E-450F-B426-C7937163203E}" srcOrd="0" destOrd="0" presId="urn:microsoft.com/office/officeart/2018/2/layout/IconVerticalSolidList"/>
    <dgm:cxn modelId="{697322F4-DF06-47FC-8902-A7CC4C2BCAD5}" srcId="{BF422D3E-5397-489B-B439-4B0EE21EF0B0}" destId="{A07A545E-E544-49FD-AC86-5EC32A11BE5C}" srcOrd="3" destOrd="0" parTransId="{BAA425AD-5185-4827-B9D6-4BF222A28C17}" sibTransId="{073A2C4F-7062-4DC0-AFD5-5744E8BFBEEE}"/>
    <dgm:cxn modelId="{73A3449A-DA2D-45D4-9AA6-D849317B7DB2}" type="presParOf" srcId="{62BC5686-F75E-44AE-BC53-F24C0E3A4E12}" destId="{919D4F27-7450-4623-B5B6-14AC46C9BDE6}" srcOrd="0" destOrd="0" presId="urn:microsoft.com/office/officeart/2018/2/layout/IconVerticalSolidList"/>
    <dgm:cxn modelId="{3D6ED97C-C6EE-4945-A7C1-7A0BDEFBFFD9}" type="presParOf" srcId="{919D4F27-7450-4623-B5B6-14AC46C9BDE6}" destId="{DE5B4A3E-3446-4BBA-A5FC-6067933173EC}" srcOrd="0" destOrd="0" presId="urn:microsoft.com/office/officeart/2018/2/layout/IconVerticalSolidList"/>
    <dgm:cxn modelId="{0295C5EA-A7C1-44B3-BB0F-975B05FF0DEB}" type="presParOf" srcId="{919D4F27-7450-4623-B5B6-14AC46C9BDE6}" destId="{FDC9B0F9-B4EB-44AB-9969-6F794B81C59E}" srcOrd="1" destOrd="0" presId="urn:microsoft.com/office/officeart/2018/2/layout/IconVerticalSolidList"/>
    <dgm:cxn modelId="{7527953C-86C9-4FDE-965A-2EE096795306}" type="presParOf" srcId="{919D4F27-7450-4623-B5B6-14AC46C9BDE6}" destId="{EFB78513-1C08-4759-9D52-9132E48CB0FC}" srcOrd="2" destOrd="0" presId="urn:microsoft.com/office/officeart/2018/2/layout/IconVerticalSolidList"/>
    <dgm:cxn modelId="{FC95570E-3277-47CF-90ED-6CA1E8671387}" type="presParOf" srcId="{919D4F27-7450-4623-B5B6-14AC46C9BDE6}" destId="{187FD3CF-16C7-4341-A2BF-CF417E1BE25D}" srcOrd="3" destOrd="0" presId="urn:microsoft.com/office/officeart/2018/2/layout/IconVerticalSolidList"/>
    <dgm:cxn modelId="{F8A0D646-46BA-4759-AE4B-F0F10CE6D1BF}" type="presParOf" srcId="{62BC5686-F75E-44AE-BC53-F24C0E3A4E12}" destId="{F3959691-3C79-4841-8F2B-7909AED510DE}" srcOrd="1" destOrd="0" presId="urn:microsoft.com/office/officeart/2018/2/layout/IconVerticalSolidList"/>
    <dgm:cxn modelId="{1C02C5DA-0702-4080-A87A-BD264525B9DD}" type="presParOf" srcId="{62BC5686-F75E-44AE-BC53-F24C0E3A4E12}" destId="{A0F7A6EE-0FFB-4ADA-A487-805B3E503BE3}" srcOrd="2" destOrd="0" presId="urn:microsoft.com/office/officeart/2018/2/layout/IconVerticalSolidList"/>
    <dgm:cxn modelId="{DABBD0D0-809E-4705-A254-CC54BC63F645}" type="presParOf" srcId="{A0F7A6EE-0FFB-4ADA-A487-805B3E503BE3}" destId="{ABBA09CA-F6E4-4969-98B8-E7FDF7EA52BB}" srcOrd="0" destOrd="0" presId="urn:microsoft.com/office/officeart/2018/2/layout/IconVerticalSolidList"/>
    <dgm:cxn modelId="{DCF2CBF1-CB4E-49A1-84E0-FE2275595158}" type="presParOf" srcId="{A0F7A6EE-0FFB-4ADA-A487-805B3E503BE3}" destId="{2C5E63BA-13FB-49F1-BC09-649F6B9C5896}" srcOrd="1" destOrd="0" presId="urn:microsoft.com/office/officeart/2018/2/layout/IconVerticalSolidList"/>
    <dgm:cxn modelId="{DAFD7916-0F63-4B54-A873-C9E33C34D5E1}" type="presParOf" srcId="{A0F7A6EE-0FFB-4ADA-A487-805B3E503BE3}" destId="{BC2D0371-49C0-4986-B449-8ACA1CDE2AA2}" srcOrd="2" destOrd="0" presId="urn:microsoft.com/office/officeart/2018/2/layout/IconVerticalSolidList"/>
    <dgm:cxn modelId="{E5D1747A-609D-41DA-9B59-C03419CCF407}" type="presParOf" srcId="{A0F7A6EE-0FFB-4ADA-A487-805B3E503BE3}" destId="{FF40664E-78C7-433E-8108-680299F7B71B}" srcOrd="3" destOrd="0" presId="urn:microsoft.com/office/officeart/2018/2/layout/IconVerticalSolidList"/>
    <dgm:cxn modelId="{15EB1ADC-783D-4344-92B9-4FFBEEC3C117}" type="presParOf" srcId="{62BC5686-F75E-44AE-BC53-F24C0E3A4E12}" destId="{3C2019F2-1E3F-4043-8CBC-E5EB77FC6BB7}" srcOrd="3" destOrd="0" presId="urn:microsoft.com/office/officeart/2018/2/layout/IconVerticalSolidList"/>
    <dgm:cxn modelId="{207673A7-EB43-4993-8492-3D31525E769A}" type="presParOf" srcId="{62BC5686-F75E-44AE-BC53-F24C0E3A4E12}" destId="{1B8462A3-91A7-48EC-B317-23F5B70B2B06}" srcOrd="4" destOrd="0" presId="urn:microsoft.com/office/officeart/2018/2/layout/IconVerticalSolidList"/>
    <dgm:cxn modelId="{B38353BF-AEFC-4F49-8EFB-F09CC4F8EB0B}" type="presParOf" srcId="{1B8462A3-91A7-48EC-B317-23F5B70B2B06}" destId="{507BEDED-0261-4838-857C-95D6E6C7CA7D}" srcOrd="0" destOrd="0" presId="urn:microsoft.com/office/officeart/2018/2/layout/IconVerticalSolidList"/>
    <dgm:cxn modelId="{77960A3E-59E2-401D-8A7B-22D5508B3787}" type="presParOf" srcId="{1B8462A3-91A7-48EC-B317-23F5B70B2B06}" destId="{F4A3F82D-FDBC-44EE-8881-2023C617E040}" srcOrd="1" destOrd="0" presId="urn:microsoft.com/office/officeart/2018/2/layout/IconVerticalSolidList"/>
    <dgm:cxn modelId="{F3DF4458-B29D-4653-A655-1848138582B7}" type="presParOf" srcId="{1B8462A3-91A7-48EC-B317-23F5B70B2B06}" destId="{EAD08A88-7F93-4C8D-9060-8F550D095A6F}" srcOrd="2" destOrd="0" presId="urn:microsoft.com/office/officeart/2018/2/layout/IconVerticalSolidList"/>
    <dgm:cxn modelId="{8ECA63C5-52E9-46E6-ADFB-473FFDEEABA4}" type="presParOf" srcId="{1B8462A3-91A7-48EC-B317-23F5B70B2B06}" destId="{855DB194-612E-450F-B426-C7937163203E}" srcOrd="3" destOrd="0" presId="urn:microsoft.com/office/officeart/2018/2/layout/IconVerticalSolidList"/>
    <dgm:cxn modelId="{C112E0A7-5EA9-41AE-88C8-E1FE3D0CE16C}" type="presParOf" srcId="{62BC5686-F75E-44AE-BC53-F24C0E3A4E12}" destId="{348C36A6-5E24-4FE1-A671-D8CE983B5754}" srcOrd="5" destOrd="0" presId="urn:microsoft.com/office/officeart/2018/2/layout/IconVerticalSolidList"/>
    <dgm:cxn modelId="{D4D8C547-681F-4EBB-952A-9A538CA2F2AF}" type="presParOf" srcId="{62BC5686-F75E-44AE-BC53-F24C0E3A4E12}" destId="{D6E35489-98FA-4C56-ACA4-EE943E05A355}" srcOrd="6" destOrd="0" presId="urn:microsoft.com/office/officeart/2018/2/layout/IconVerticalSolidList"/>
    <dgm:cxn modelId="{153637F1-2543-46F3-B00D-C6FDC94763C3}" type="presParOf" srcId="{D6E35489-98FA-4C56-ACA4-EE943E05A355}" destId="{070934E5-459B-4E6A-A1CA-8EC6B6C454C7}" srcOrd="0" destOrd="0" presId="urn:microsoft.com/office/officeart/2018/2/layout/IconVerticalSolidList"/>
    <dgm:cxn modelId="{1BA8E4F1-236F-4199-8654-479BCA18CB97}" type="presParOf" srcId="{D6E35489-98FA-4C56-ACA4-EE943E05A355}" destId="{FABB5669-6929-4156-B2CC-87BC708873E6}" srcOrd="1" destOrd="0" presId="urn:microsoft.com/office/officeart/2018/2/layout/IconVerticalSolidList"/>
    <dgm:cxn modelId="{27664B92-8895-4387-8DD7-E3CE53B599BD}" type="presParOf" srcId="{D6E35489-98FA-4C56-ACA4-EE943E05A355}" destId="{C4AC1690-D468-4896-A15C-0E41A727F670}" srcOrd="2" destOrd="0" presId="urn:microsoft.com/office/officeart/2018/2/layout/IconVerticalSolidList"/>
    <dgm:cxn modelId="{E30F9D9B-5E06-4745-84FB-2D8F24A368A2}" type="presParOf" srcId="{D6E35489-98FA-4C56-ACA4-EE943E05A355}" destId="{9E15BC3F-D2D2-4B30-A494-47EBF64D17A7}" srcOrd="3" destOrd="0" presId="urn:microsoft.com/office/officeart/2018/2/layout/IconVerticalSolidList"/>
    <dgm:cxn modelId="{59CFB43F-7B78-45A6-B9E5-F97DA9A4730D}" type="presParOf" srcId="{62BC5686-F75E-44AE-BC53-F24C0E3A4E12}" destId="{FDD2B843-41E3-402B-88EF-9BE947E7ECEA}" srcOrd="7" destOrd="0" presId="urn:microsoft.com/office/officeart/2018/2/layout/IconVerticalSolidList"/>
    <dgm:cxn modelId="{E61343E1-9218-406E-A1AD-3D6A15BFF1EA}" type="presParOf" srcId="{62BC5686-F75E-44AE-BC53-F24C0E3A4E12}" destId="{E79230D1-E264-4962-8D04-A6005ED2ED78}" srcOrd="8" destOrd="0" presId="urn:microsoft.com/office/officeart/2018/2/layout/IconVerticalSolidList"/>
    <dgm:cxn modelId="{AF17DCD4-CFC4-41B7-85FA-B53C479EDA7B}" type="presParOf" srcId="{E79230D1-E264-4962-8D04-A6005ED2ED78}" destId="{D6B565D3-EE87-426F-84CE-AEC81CF2163A}" srcOrd="0" destOrd="0" presId="urn:microsoft.com/office/officeart/2018/2/layout/IconVerticalSolidList"/>
    <dgm:cxn modelId="{82C714A7-4487-4593-BF30-399A712F0958}" type="presParOf" srcId="{E79230D1-E264-4962-8D04-A6005ED2ED78}" destId="{E6C06D30-0909-4C09-B070-40874AE161FB}" srcOrd="1" destOrd="0" presId="urn:microsoft.com/office/officeart/2018/2/layout/IconVerticalSolidList"/>
    <dgm:cxn modelId="{6FCB3EF3-D5C6-4D89-9095-A5A3AF8C25C4}" type="presParOf" srcId="{E79230D1-E264-4962-8D04-A6005ED2ED78}" destId="{FBF6F67F-AC87-41DE-A063-47E0725BE60C}" srcOrd="2" destOrd="0" presId="urn:microsoft.com/office/officeart/2018/2/layout/IconVerticalSolidList"/>
    <dgm:cxn modelId="{F938E390-C2F9-457E-B5F7-63BA5087F191}" type="presParOf" srcId="{E79230D1-E264-4962-8D04-A6005ED2ED78}" destId="{F7E5B55F-3C26-4B27-B4C0-83CEB4F8C50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422D3E-5397-489B-B439-4B0EE21EF0B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EEDD228-75A6-49F8-A511-439CF64CCD6D}">
      <dgm:prSet custT="1"/>
      <dgm:spPr/>
      <dgm:t>
        <a:bodyPr/>
        <a:lstStyle/>
        <a:p>
          <a:pPr>
            <a:lnSpc>
              <a:spcPct val="100000"/>
            </a:lnSpc>
          </a:pPr>
          <a:r>
            <a:rPr lang="en-US" sz="1600" dirty="0">
              <a:latin typeface="Abadi" panose="020B0604020104020204" pitchFamily="34" charset="0"/>
            </a:rPr>
            <a:t>If you have a swivel chair, be sure to not move side to side. This can be distracting for viewers and if editing is required, can make it difficult as you move in frame.</a:t>
          </a:r>
        </a:p>
      </dgm:t>
    </dgm:pt>
    <dgm:pt modelId="{410A2308-8298-4C64-B491-E0C3B4D2B9E9}" type="parTrans" cxnId="{845F86B9-201F-47A9-AB45-7E12032ECA9F}">
      <dgm:prSet/>
      <dgm:spPr/>
      <dgm:t>
        <a:bodyPr/>
        <a:lstStyle/>
        <a:p>
          <a:endParaRPr lang="en-US" sz="1600">
            <a:latin typeface="Abadi" panose="020B0604020104020204" pitchFamily="34" charset="0"/>
          </a:endParaRPr>
        </a:p>
      </dgm:t>
    </dgm:pt>
    <dgm:pt modelId="{7DB6DF31-D69C-490F-9BF3-BA7EAEA1C6BA}" type="sibTrans" cxnId="{845F86B9-201F-47A9-AB45-7E12032ECA9F}">
      <dgm:prSet/>
      <dgm:spPr/>
      <dgm:t>
        <a:bodyPr/>
        <a:lstStyle/>
        <a:p>
          <a:endParaRPr lang="en-US" sz="1600">
            <a:latin typeface="Abadi" panose="020B0604020104020204" pitchFamily="34" charset="0"/>
          </a:endParaRPr>
        </a:p>
      </dgm:t>
    </dgm:pt>
    <dgm:pt modelId="{B7B5E850-C33E-46C1-B498-4590BD505578}">
      <dgm:prSet custT="1"/>
      <dgm:spPr/>
      <dgm:t>
        <a:bodyPr/>
        <a:lstStyle/>
        <a:p>
          <a:pPr>
            <a:lnSpc>
              <a:spcPct val="100000"/>
            </a:lnSpc>
          </a:pPr>
          <a:r>
            <a:rPr lang="en-US" sz="1600" dirty="0">
              <a:latin typeface="Abadi" panose="020B0604020104020204" pitchFamily="34" charset="0"/>
            </a:rPr>
            <a:t>Don’t use ‘clicker’ pens. People tend to fidget with them and click them without realizing they are doing it.</a:t>
          </a:r>
        </a:p>
      </dgm:t>
    </dgm:pt>
    <dgm:pt modelId="{2E7280D3-2F2E-4F28-9A07-1344DDDD0BE6}" type="parTrans" cxnId="{89AB241B-FEF1-46CE-84D7-0AF3EB6F2888}">
      <dgm:prSet/>
      <dgm:spPr/>
      <dgm:t>
        <a:bodyPr/>
        <a:lstStyle/>
        <a:p>
          <a:endParaRPr lang="en-US" sz="1600">
            <a:latin typeface="Abadi" panose="020B0604020104020204" pitchFamily="34" charset="0"/>
          </a:endParaRPr>
        </a:p>
      </dgm:t>
    </dgm:pt>
    <dgm:pt modelId="{3856B943-B009-463B-9D13-CDBEDE715D08}" type="sibTrans" cxnId="{89AB241B-FEF1-46CE-84D7-0AF3EB6F2888}">
      <dgm:prSet/>
      <dgm:spPr/>
      <dgm:t>
        <a:bodyPr/>
        <a:lstStyle/>
        <a:p>
          <a:endParaRPr lang="en-US" sz="1600">
            <a:latin typeface="Abadi" panose="020B0604020104020204" pitchFamily="34" charset="0"/>
          </a:endParaRPr>
        </a:p>
      </dgm:t>
    </dgm:pt>
    <dgm:pt modelId="{08159D3D-5C6F-4C46-8EEA-BEA575BF03B0}">
      <dgm:prSet custT="1"/>
      <dgm:spPr/>
      <dgm:t>
        <a:bodyPr/>
        <a:lstStyle/>
        <a:p>
          <a:pPr>
            <a:lnSpc>
              <a:spcPct val="100000"/>
            </a:lnSpc>
          </a:pPr>
          <a:r>
            <a:rPr lang="en-US" sz="1600" dirty="0">
              <a:latin typeface="Abadi" panose="020B0604020104020204" pitchFamily="34" charset="0"/>
            </a:rPr>
            <a:t>Sit in a place free from distraction, whether that be from other people in your office/house or pets.</a:t>
          </a:r>
        </a:p>
      </dgm:t>
    </dgm:pt>
    <dgm:pt modelId="{17B6EE34-B3F0-4253-B161-3651349E6E54}" type="parTrans" cxnId="{10E87894-13DB-4574-B5AF-6DCA6AAF0277}">
      <dgm:prSet/>
      <dgm:spPr/>
      <dgm:t>
        <a:bodyPr/>
        <a:lstStyle/>
        <a:p>
          <a:endParaRPr lang="en-US" sz="1600">
            <a:latin typeface="Abadi" panose="020B0604020104020204" pitchFamily="34" charset="0"/>
          </a:endParaRPr>
        </a:p>
      </dgm:t>
    </dgm:pt>
    <dgm:pt modelId="{A94D6D54-A67E-4185-9465-2D7292F7803B}" type="sibTrans" cxnId="{10E87894-13DB-4574-B5AF-6DCA6AAF0277}">
      <dgm:prSet/>
      <dgm:spPr/>
      <dgm:t>
        <a:bodyPr/>
        <a:lstStyle/>
        <a:p>
          <a:endParaRPr lang="en-US" sz="1600">
            <a:latin typeface="Abadi" panose="020B0604020104020204" pitchFamily="34" charset="0"/>
          </a:endParaRPr>
        </a:p>
      </dgm:t>
    </dgm:pt>
    <dgm:pt modelId="{A07A545E-E544-49FD-AC86-5EC32A11BE5C}">
      <dgm:prSet custT="1"/>
      <dgm:spPr/>
      <dgm:t>
        <a:bodyPr/>
        <a:lstStyle/>
        <a:p>
          <a:pPr>
            <a:lnSpc>
              <a:spcPct val="100000"/>
            </a:lnSpc>
          </a:pPr>
          <a:r>
            <a:rPr lang="en-US" sz="1600" dirty="0">
              <a:latin typeface="Abadi" panose="020B0604020104020204" pitchFamily="34" charset="0"/>
            </a:rPr>
            <a:t>Turn off your cell phone or put it on silent (no vibrate). If it rings or vibrates during your recording, that will be picked up in the sound.</a:t>
          </a:r>
        </a:p>
      </dgm:t>
    </dgm:pt>
    <dgm:pt modelId="{BAA425AD-5185-4827-B9D6-4BF222A28C17}" type="parTrans" cxnId="{697322F4-DF06-47FC-8902-A7CC4C2BCAD5}">
      <dgm:prSet/>
      <dgm:spPr/>
      <dgm:t>
        <a:bodyPr/>
        <a:lstStyle/>
        <a:p>
          <a:endParaRPr lang="en-US" sz="1600">
            <a:latin typeface="Abadi" panose="020B0604020104020204" pitchFamily="34" charset="0"/>
          </a:endParaRPr>
        </a:p>
      </dgm:t>
    </dgm:pt>
    <dgm:pt modelId="{073A2C4F-7062-4DC0-AFD5-5744E8BFBEEE}" type="sibTrans" cxnId="{697322F4-DF06-47FC-8902-A7CC4C2BCAD5}">
      <dgm:prSet/>
      <dgm:spPr/>
      <dgm:t>
        <a:bodyPr/>
        <a:lstStyle/>
        <a:p>
          <a:endParaRPr lang="en-US" sz="1600">
            <a:latin typeface="Abadi" panose="020B0604020104020204" pitchFamily="34" charset="0"/>
          </a:endParaRPr>
        </a:p>
      </dgm:t>
    </dgm:pt>
    <dgm:pt modelId="{0AAA2356-D721-4334-878D-8A3B8F801793}">
      <dgm:prSet custT="1"/>
      <dgm:spPr/>
      <dgm:t>
        <a:bodyPr/>
        <a:lstStyle/>
        <a:p>
          <a:pPr>
            <a:lnSpc>
              <a:spcPct val="100000"/>
            </a:lnSpc>
          </a:pPr>
          <a:r>
            <a:rPr lang="en-US" sz="1600" dirty="0">
              <a:latin typeface="Abadi" panose="020B0604020104020204" pitchFamily="34" charset="0"/>
            </a:rPr>
            <a:t>Turn off all other computer programs other than Zoom. </a:t>
          </a:r>
        </a:p>
      </dgm:t>
    </dgm:pt>
    <dgm:pt modelId="{E43E3805-C411-4AFF-8CB3-FFC23ECDDAF4}" type="parTrans" cxnId="{BF27AEB1-41C1-4837-A48C-9322265006F3}">
      <dgm:prSet/>
      <dgm:spPr/>
      <dgm:t>
        <a:bodyPr/>
        <a:lstStyle/>
        <a:p>
          <a:endParaRPr lang="en-US" sz="1600">
            <a:latin typeface="Abadi" panose="020B0604020104020204" pitchFamily="34" charset="0"/>
          </a:endParaRPr>
        </a:p>
      </dgm:t>
    </dgm:pt>
    <dgm:pt modelId="{9D6D8246-3CCE-49B1-BA75-120368D345EE}" type="sibTrans" cxnId="{BF27AEB1-41C1-4837-A48C-9322265006F3}">
      <dgm:prSet/>
      <dgm:spPr/>
      <dgm:t>
        <a:bodyPr/>
        <a:lstStyle/>
        <a:p>
          <a:endParaRPr lang="en-US" sz="1600">
            <a:latin typeface="Abadi" panose="020B0604020104020204" pitchFamily="34" charset="0"/>
          </a:endParaRPr>
        </a:p>
      </dgm:t>
    </dgm:pt>
    <dgm:pt modelId="{9EEA9A1C-51F6-46FC-80DB-EE101D0DE9CE}">
      <dgm:prSet custT="1"/>
      <dgm:spPr/>
      <dgm:t>
        <a:bodyPr/>
        <a:lstStyle/>
        <a:p>
          <a:pPr>
            <a:lnSpc>
              <a:spcPct val="100000"/>
            </a:lnSpc>
          </a:pPr>
          <a:r>
            <a:rPr lang="en-US" sz="1600" dirty="0">
              <a:latin typeface="Abadi" panose="020B0604020104020204" pitchFamily="34" charset="0"/>
            </a:rPr>
            <a:t>Don’t rustle or shuffle papers as the sound usually gets picked up and can also be visually be distracting.</a:t>
          </a:r>
        </a:p>
      </dgm:t>
    </dgm:pt>
    <dgm:pt modelId="{61EDCB7D-3ADF-4A4F-87D9-04615701072C}" type="parTrans" cxnId="{8A230055-5277-446B-824B-CC6FFC0BEB5B}">
      <dgm:prSet/>
      <dgm:spPr/>
      <dgm:t>
        <a:bodyPr/>
        <a:lstStyle/>
        <a:p>
          <a:endParaRPr lang="en-US"/>
        </a:p>
      </dgm:t>
    </dgm:pt>
    <dgm:pt modelId="{F432CE15-0FAC-4ECF-A209-EA7018388FB4}" type="sibTrans" cxnId="{8A230055-5277-446B-824B-CC6FFC0BEB5B}">
      <dgm:prSet/>
      <dgm:spPr/>
      <dgm:t>
        <a:bodyPr/>
        <a:lstStyle/>
        <a:p>
          <a:endParaRPr lang="en-US"/>
        </a:p>
      </dgm:t>
    </dgm:pt>
    <dgm:pt modelId="{62BC5686-F75E-44AE-BC53-F24C0E3A4E12}" type="pres">
      <dgm:prSet presAssocID="{BF422D3E-5397-489B-B439-4B0EE21EF0B0}" presName="root" presStyleCnt="0">
        <dgm:presLayoutVars>
          <dgm:dir/>
          <dgm:resizeHandles val="exact"/>
        </dgm:presLayoutVars>
      </dgm:prSet>
      <dgm:spPr/>
    </dgm:pt>
    <dgm:pt modelId="{919D4F27-7450-4623-B5B6-14AC46C9BDE6}" type="pres">
      <dgm:prSet presAssocID="{CEEDD228-75A6-49F8-A511-439CF64CCD6D}" presName="compNode" presStyleCnt="0"/>
      <dgm:spPr/>
    </dgm:pt>
    <dgm:pt modelId="{DE5B4A3E-3446-4BBA-A5FC-6067933173EC}" type="pres">
      <dgm:prSet presAssocID="{CEEDD228-75A6-49F8-A511-439CF64CCD6D}" presName="bgRect" presStyleLbl="bgShp" presStyleIdx="0" presStyleCnt="6"/>
      <dgm:spPr/>
    </dgm:pt>
    <dgm:pt modelId="{FDC9B0F9-B4EB-44AB-9969-6F794B81C59E}" type="pres">
      <dgm:prSet presAssocID="{CEEDD228-75A6-49F8-A511-439CF64CCD6D}"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ffice Chair with solid fill"/>
        </a:ext>
      </dgm:extLst>
    </dgm:pt>
    <dgm:pt modelId="{EFB78513-1C08-4759-9D52-9132E48CB0FC}" type="pres">
      <dgm:prSet presAssocID="{CEEDD228-75A6-49F8-A511-439CF64CCD6D}" presName="spaceRect" presStyleCnt="0"/>
      <dgm:spPr/>
    </dgm:pt>
    <dgm:pt modelId="{187FD3CF-16C7-4341-A2BF-CF417E1BE25D}" type="pres">
      <dgm:prSet presAssocID="{CEEDD228-75A6-49F8-A511-439CF64CCD6D}" presName="parTx" presStyleLbl="revTx" presStyleIdx="0" presStyleCnt="6">
        <dgm:presLayoutVars>
          <dgm:chMax val="0"/>
          <dgm:chPref val="0"/>
        </dgm:presLayoutVars>
      </dgm:prSet>
      <dgm:spPr/>
    </dgm:pt>
    <dgm:pt modelId="{F3959691-3C79-4841-8F2B-7909AED510DE}" type="pres">
      <dgm:prSet presAssocID="{7DB6DF31-D69C-490F-9BF3-BA7EAEA1C6BA}" presName="sibTrans" presStyleCnt="0"/>
      <dgm:spPr/>
    </dgm:pt>
    <dgm:pt modelId="{A0F7A6EE-0FFB-4ADA-A487-805B3E503BE3}" type="pres">
      <dgm:prSet presAssocID="{B7B5E850-C33E-46C1-B498-4590BD505578}" presName="compNode" presStyleCnt="0"/>
      <dgm:spPr/>
    </dgm:pt>
    <dgm:pt modelId="{ABBA09CA-F6E4-4969-98B8-E7FDF7EA52BB}" type="pres">
      <dgm:prSet presAssocID="{B7B5E850-C33E-46C1-B498-4590BD505578}" presName="bgRect" presStyleLbl="bgShp" presStyleIdx="1" presStyleCnt="6"/>
      <dgm:spPr/>
    </dgm:pt>
    <dgm:pt modelId="{2C5E63BA-13FB-49F1-BC09-649F6B9C5896}" type="pres">
      <dgm:prSet presAssocID="{B7B5E850-C33E-46C1-B498-4590BD505578}"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en with solid fill"/>
        </a:ext>
      </dgm:extLst>
    </dgm:pt>
    <dgm:pt modelId="{BC2D0371-49C0-4986-B449-8ACA1CDE2AA2}" type="pres">
      <dgm:prSet presAssocID="{B7B5E850-C33E-46C1-B498-4590BD505578}" presName="spaceRect" presStyleCnt="0"/>
      <dgm:spPr/>
    </dgm:pt>
    <dgm:pt modelId="{FF40664E-78C7-433E-8108-680299F7B71B}" type="pres">
      <dgm:prSet presAssocID="{B7B5E850-C33E-46C1-B498-4590BD505578}" presName="parTx" presStyleLbl="revTx" presStyleIdx="1" presStyleCnt="6">
        <dgm:presLayoutVars>
          <dgm:chMax val="0"/>
          <dgm:chPref val="0"/>
        </dgm:presLayoutVars>
      </dgm:prSet>
      <dgm:spPr/>
    </dgm:pt>
    <dgm:pt modelId="{3C2019F2-1E3F-4043-8CBC-E5EB77FC6BB7}" type="pres">
      <dgm:prSet presAssocID="{3856B943-B009-463B-9D13-CDBEDE715D08}" presName="sibTrans" presStyleCnt="0"/>
      <dgm:spPr/>
    </dgm:pt>
    <dgm:pt modelId="{1B8462A3-91A7-48EC-B317-23F5B70B2B06}" type="pres">
      <dgm:prSet presAssocID="{08159D3D-5C6F-4C46-8EEA-BEA575BF03B0}" presName="compNode" presStyleCnt="0"/>
      <dgm:spPr/>
    </dgm:pt>
    <dgm:pt modelId="{507BEDED-0261-4838-857C-95D6E6C7CA7D}" type="pres">
      <dgm:prSet presAssocID="{08159D3D-5C6F-4C46-8EEA-BEA575BF03B0}" presName="bgRect" presStyleLbl="bgShp" presStyleIdx="2" presStyleCnt="6"/>
      <dgm:spPr/>
    </dgm:pt>
    <dgm:pt modelId="{F4A3F82D-FDBC-44EE-8881-2023C617E040}" type="pres">
      <dgm:prSet presAssocID="{08159D3D-5C6F-4C46-8EEA-BEA575BF03B0}"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or Open with solid fill"/>
        </a:ext>
      </dgm:extLst>
    </dgm:pt>
    <dgm:pt modelId="{EAD08A88-7F93-4C8D-9060-8F550D095A6F}" type="pres">
      <dgm:prSet presAssocID="{08159D3D-5C6F-4C46-8EEA-BEA575BF03B0}" presName="spaceRect" presStyleCnt="0"/>
      <dgm:spPr/>
    </dgm:pt>
    <dgm:pt modelId="{855DB194-612E-450F-B426-C7937163203E}" type="pres">
      <dgm:prSet presAssocID="{08159D3D-5C6F-4C46-8EEA-BEA575BF03B0}" presName="parTx" presStyleLbl="revTx" presStyleIdx="2" presStyleCnt="6">
        <dgm:presLayoutVars>
          <dgm:chMax val="0"/>
          <dgm:chPref val="0"/>
        </dgm:presLayoutVars>
      </dgm:prSet>
      <dgm:spPr/>
    </dgm:pt>
    <dgm:pt modelId="{348C36A6-5E24-4FE1-A671-D8CE983B5754}" type="pres">
      <dgm:prSet presAssocID="{A94D6D54-A67E-4185-9465-2D7292F7803B}" presName="sibTrans" presStyleCnt="0"/>
      <dgm:spPr/>
    </dgm:pt>
    <dgm:pt modelId="{D6E35489-98FA-4C56-ACA4-EE943E05A355}" type="pres">
      <dgm:prSet presAssocID="{A07A545E-E544-49FD-AC86-5EC32A11BE5C}" presName="compNode" presStyleCnt="0"/>
      <dgm:spPr/>
    </dgm:pt>
    <dgm:pt modelId="{070934E5-459B-4E6A-A1CA-8EC6B6C454C7}" type="pres">
      <dgm:prSet presAssocID="{A07A545E-E544-49FD-AC86-5EC32A11BE5C}" presName="bgRect" presStyleLbl="bgShp" presStyleIdx="3" presStyleCnt="6"/>
      <dgm:spPr/>
    </dgm:pt>
    <dgm:pt modelId="{FABB5669-6929-4156-B2CC-87BC708873E6}" type="pres">
      <dgm:prSet presAssocID="{A07A545E-E544-49FD-AC86-5EC32A11BE5C}"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No Phones with solid fill"/>
        </a:ext>
      </dgm:extLst>
    </dgm:pt>
    <dgm:pt modelId="{C4AC1690-D468-4896-A15C-0E41A727F670}" type="pres">
      <dgm:prSet presAssocID="{A07A545E-E544-49FD-AC86-5EC32A11BE5C}" presName="spaceRect" presStyleCnt="0"/>
      <dgm:spPr/>
    </dgm:pt>
    <dgm:pt modelId="{9E15BC3F-D2D2-4B30-A494-47EBF64D17A7}" type="pres">
      <dgm:prSet presAssocID="{A07A545E-E544-49FD-AC86-5EC32A11BE5C}" presName="parTx" presStyleLbl="revTx" presStyleIdx="3" presStyleCnt="6">
        <dgm:presLayoutVars>
          <dgm:chMax val="0"/>
          <dgm:chPref val="0"/>
        </dgm:presLayoutVars>
      </dgm:prSet>
      <dgm:spPr/>
    </dgm:pt>
    <dgm:pt modelId="{FDD2B843-41E3-402B-88EF-9BE947E7ECEA}" type="pres">
      <dgm:prSet presAssocID="{073A2C4F-7062-4DC0-AFD5-5744E8BFBEEE}" presName="sibTrans" presStyleCnt="0"/>
      <dgm:spPr/>
    </dgm:pt>
    <dgm:pt modelId="{E79230D1-E264-4962-8D04-A6005ED2ED78}" type="pres">
      <dgm:prSet presAssocID="{0AAA2356-D721-4334-878D-8A3B8F801793}" presName="compNode" presStyleCnt="0"/>
      <dgm:spPr/>
    </dgm:pt>
    <dgm:pt modelId="{D6B565D3-EE87-426F-84CE-AEC81CF2163A}" type="pres">
      <dgm:prSet presAssocID="{0AAA2356-D721-4334-878D-8A3B8F801793}" presName="bgRect" presStyleLbl="bgShp" presStyleIdx="4" presStyleCnt="6"/>
      <dgm:spPr/>
    </dgm:pt>
    <dgm:pt modelId="{E6C06D30-0909-4C09-B070-40874AE161FB}" type="pres">
      <dgm:prSet presAssocID="{0AAA2356-D721-4334-878D-8A3B8F801793}"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Envelope with solid fill"/>
        </a:ext>
      </dgm:extLst>
    </dgm:pt>
    <dgm:pt modelId="{FBF6F67F-AC87-41DE-A063-47E0725BE60C}" type="pres">
      <dgm:prSet presAssocID="{0AAA2356-D721-4334-878D-8A3B8F801793}" presName="spaceRect" presStyleCnt="0"/>
      <dgm:spPr/>
    </dgm:pt>
    <dgm:pt modelId="{F7E5B55F-3C26-4B27-B4C0-83CEB4F8C50E}" type="pres">
      <dgm:prSet presAssocID="{0AAA2356-D721-4334-878D-8A3B8F801793}" presName="parTx" presStyleLbl="revTx" presStyleIdx="4" presStyleCnt="6">
        <dgm:presLayoutVars>
          <dgm:chMax val="0"/>
          <dgm:chPref val="0"/>
        </dgm:presLayoutVars>
      </dgm:prSet>
      <dgm:spPr/>
    </dgm:pt>
    <dgm:pt modelId="{D9C21F6B-BCFA-4A20-9C73-9BE36D9B6B83}" type="pres">
      <dgm:prSet presAssocID="{9D6D8246-3CCE-49B1-BA75-120368D345EE}" presName="sibTrans" presStyleCnt="0"/>
      <dgm:spPr/>
    </dgm:pt>
    <dgm:pt modelId="{1DD6E343-B9A0-4547-BDDD-057213259D66}" type="pres">
      <dgm:prSet presAssocID="{9EEA9A1C-51F6-46FC-80DB-EE101D0DE9CE}" presName="compNode" presStyleCnt="0"/>
      <dgm:spPr/>
    </dgm:pt>
    <dgm:pt modelId="{5A4F9183-49B1-49E9-8721-BC59B3CEEA31}" type="pres">
      <dgm:prSet presAssocID="{9EEA9A1C-51F6-46FC-80DB-EE101D0DE9CE}" presName="bgRect" presStyleLbl="bgShp" presStyleIdx="5" presStyleCnt="6"/>
      <dgm:spPr/>
    </dgm:pt>
    <dgm:pt modelId="{90757D22-D37B-4E37-A52D-CC5A15DB0DBD}" type="pres">
      <dgm:prSet presAssocID="{9EEA9A1C-51F6-46FC-80DB-EE101D0DE9CE}"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Document with solid fill"/>
        </a:ext>
      </dgm:extLst>
    </dgm:pt>
    <dgm:pt modelId="{6D7CDD51-7009-449D-ABED-8DC4C792C9CB}" type="pres">
      <dgm:prSet presAssocID="{9EEA9A1C-51F6-46FC-80DB-EE101D0DE9CE}" presName="spaceRect" presStyleCnt="0"/>
      <dgm:spPr/>
    </dgm:pt>
    <dgm:pt modelId="{E95570F8-BEF6-4219-AC8A-4421EC4F222E}" type="pres">
      <dgm:prSet presAssocID="{9EEA9A1C-51F6-46FC-80DB-EE101D0DE9CE}" presName="parTx" presStyleLbl="revTx" presStyleIdx="5" presStyleCnt="6">
        <dgm:presLayoutVars>
          <dgm:chMax val="0"/>
          <dgm:chPref val="0"/>
        </dgm:presLayoutVars>
      </dgm:prSet>
      <dgm:spPr/>
    </dgm:pt>
  </dgm:ptLst>
  <dgm:cxnLst>
    <dgm:cxn modelId="{5DFD641A-FFD8-48FE-AEC8-C320AB504390}" type="presOf" srcId="{0AAA2356-D721-4334-878D-8A3B8F801793}" destId="{F7E5B55F-3C26-4B27-B4C0-83CEB4F8C50E}" srcOrd="0" destOrd="0" presId="urn:microsoft.com/office/officeart/2018/2/layout/IconVerticalSolidList"/>
    <dgm:cxn modelId="{89AB241B-FEF1-46CE-84D7-0AF3EB6F2888}" srcId="{BF422D3E-5397-489B-B439-4B0EE21EF0B0}" destId="{B7B5E850-C33E-46C1-B498-4590BD505578}" srcOrd="1" destOrd="0" parTransId="{2E7280D3-2F2E-4F28-9A07-1344DDDD0BE6}" sibTransId="{3856B943-B009-463B-9D13-CDBEDE715D08}"/>
    <dgm:cxn modelId="{8A230055-5277-446B-824B-CC6FFC0BEB5B}" srcId="{BF422D3E-5397-489B-B439-4B0EE21EF0B0}" destId="{9EEA9A1C-51F6-46FC-80DB-EE101D0DE9CE}" srcOrd="5" destOrd="0" parTransId="{61EDCB7D-3ADF-4A4F-87D9-04615701072C}" sibTransId="{F432CE15-0FAC-4ECF-A209-EA7018388FB4}"/>
    <dgm:cxn modelId="{9E743B8A-528B-454C-9006-683D1FA74555}" type="presOf" srcId="{CEEDD228-75A6-49F8-A511-439CF64CCD6D}" destId="{187FD3CF-16C7-4341-A2BF-CF417E1BE25D}" srcOrd="0" destOrd="0" presId="urn:microsoft.com/office/officeart/2018/2/layout/IconVerticalSolidList"/>
    <dgm:cxn modelId="{10E87894-13DB-4574-B5AF-6DCA6AAF0277}" srcId="{BF422D3E-5397-489B-B439-4B0EE21EF0B0}" destId="{08159D3D-5C6F-4C46-8EEA-BEA575BF03B0}" srcOrd="2" destOrd="0" parTransId="{17B6EE34-B3F0-4253-B161-3651349E6E54}" sibTransId="{A94D6D54-A67E-4185-9465-2D7292F7803B}"/>
    <dgm:cxn modelId="{8BF06DA2-79D9-4377-8E8C-0E9F9718A3C6}" type="presOf" srcId="{BF422D3E-5397-489B-B439-4B0EE21EF0B0}" destId="{62BC5686-F75E-44AE-BC53-F24C0E3A4E12}" srcOrd="0" destOrd="0" presId="urn:microsoft.com/office/officeart/2018/2/layout/IconVerticalSolidList"/>
    <dgm:cxn modelId="{BF27AEB1-41C1-4837-A48C-9322265006F3}" srcId="{BF422D3E-5397-489B-B439-4B0EE21EF0B0}" destId="{0AAA2356-D721-4334-878D-8A3B8F801793}" srcOrd="4" destOrd="0" parTransId="{E43E3805-C411-4AFF-8CB3-FFC23ECDDAF4}" sibTransId="{9D6D8246-3CCE-49B1-BA75-120368D345EE}"/>
    <dgm:cxn modelId="{F8FA00B5-881F-46DD-BD2E-257A9AE90AD5}" type="presOf" srcId="{B7B5E850-C33E-46C1-B498-4590BD505578}" destId="{FF40664E-78C7-433E-8108-680299F7B71B}" srcOrd="0" destOrd="0" presId="urn:microsoft.com/office/officeart/2018/2/layout/IconVerticalSolidList"/>
    <dgm:cxn modelId="{845F86B9-201F-47A9-AB45-7E12032ECA9F}" srcId="{BF422D3E-5397-489B-B439-4B0EE21EF0B0}" destId="{CEEDD228-75A6-49F8-A511-439CF64CCD6D}" srcOrd="0" destOrd="0" parTransId="{410A2308-8298-4C64-B491-E0C3B4D2B9E9}" sibTransId="{7DB6DF31-D69C-490F-9BF3-BA7EAEA1C6BA}"/>
    <dgm:cxn modelId="{478D44BE-A604-41BF-8C8A-EB0F9FC9EDD6}" type="presOf" srcId="{9EEA9A1C-51F6-46FC-80DB-EE101D0DE9CE}" destId="{E95570F8-BEF6-4219-AC8A-4421EC4F222E}" srcOrd="0" destOrd="0" presId="urn:microsoft.com/office/officeart/2018/2/layout/IconVerticalSolidList"/>
    <dgm:cxn modelId="{46D359E8-04B2-4DE5-97E5-56A163D85AA6}" type="presOf" srcId="{A07A545E-E544-49FD-AC86-5EC32A11BE5C}" destId="{9E15BC3F-D2D2-4B30-A494-47EBF64D17A7}" srcOrd="0" destOrd="0" presId="urn:microsoft.com/office/officeart/2018/2/layout/IconVerticalSolidList"/>
    <dgm:cxn modelId="{1F809CEC-7122-4721-A5A4-67E41EA4AEDF}" type="presOf" srcId="{08159D3D-5C6F-4C46-8EEA-BEA575BF03B0}" destId="{855DB194-612E-450F-B426-C7937163203E}" srcOrd="0" destOrd="0" presId="urn:microsoft.com/office/officeart/2018/2/layout/IconVerticalSolidList"/>
    <dgm:cxn modelId="{697322F4-DF06-47FC-8902-A7CC4C2BCAD5}" srcId="{BF422D3E-5397-489B-B439-4B0EE21EF0B0}" destId="{A07A545E-E544-49FD-AC86-5EC32A11BE5C}" srcOrd="3" destOrd="0" parTransId="{BAA425AD-5185-4827-B9D6-4BF222A28C17}" sibTransId="{073A2C4F-7062-4DC0-AFD5-5744E8BFBEEE}"/>
    <dgm:cxn modelId="{73A3449A-DA2D-45D4-9AA6-D849317B7DB2}" type="presParOf" srcId="{62BC5686-F75E-44AE-BC53-F24C0E3A4E12}" destId="{919D4F27-7450-4623-B5B6-14AC46C9BDE6}" srcOrd="0" destOrd="0" presId="urn:microsoft.com/office/officeart/2018/2/layout/IconVerticalSolidList"/>
    <dgm:cxn modelId="{3D6ED97C-C6EE-4945-A7C1-7A0BDEFBFFD9}" type="presParOf" srcId="{919D4F27-7450-4623-B5B6-14AC46C9BDE6}" destId="{DE5B4A3E-3446-4BBA-A5FC-6067933173EC}" srcOrd="0" destOrd="0" presId="urn:microsoft.com/office/officeart/2018/2/layout/IconVerticalSolidList"/>
    <dgm:cxn modelId="{0295C5EA-A7C1-44B3-BB0F-975B05FF0DEB}" type="presParOf" srcId="{919D4F27-7450-4623-B5B6-14AC46C9BDE6}" destId="{FDC9B0F9-B4EB-44AB-9969-6F794B81C59E}" srcOrd="1" destOrd="0" presId="urn:microsoft.com/office/officeart/2018/2/layout/IconVerticalSolidList"/>
    <dgm:cxn modelId="{7527953C-86C9-4FDE-965A-2EE096795306}" type="presParOf" srcId="{919D4F27-7450-4623-B5B6-14AC46C9BDE6}" destId="{EFB78513-1C08-4759-9D52-9132E48CB0FC}" srcOrd="2" destOrd="0" presId="urn:microsoft.com/office/officeart/2018/2/layout/IconVerticalSolidList"/>
    <dgm:cxn modelId="{FC95570E-3277-47CF-90ED-6CA1E8671387}" type="presParOf" srcId="{919D4F27-7450-4623-B5B6-14AC46C9BDE6}" destId="{187FD3CF-16C7-4341-A2BF-CF417E1BE25D}" srcOrd="3" destOrd="0" presId="urn:microsoft.com/office/officeart/2018/2/layout/IconVerticalSolidList"/>
    <dgm:cxn modelId="{F8A0D646-46BA-4759-AE4B-F0F10CE6D1BF}" type="presParOf" srcId="{62BC5686-F75E-44AE-BC53-F24C0E3A4E12}" destId="{F3959691-3C79-4841-8F2B-7909AED510DE}" srcOrd="1" destOrd="0" presId="urn:microsoft.com/office/officeart/2018/2/layout/IconVerticalSolidList"/>
    <dgm:cxn modelId="{1C02C5DA-0702-4080-A87A-BD264525B9DD}" type="presParOf" srcId="{62BC5686-F75E-44AE-BC53-F24C0E3A4E12}" destId="{A0F7A6EE-0FFB-4ADA-A487-805B3E503BE3}" srcOrd="2" destOrd="0" presId="urn:microsoft.com/office/officeart/2018/2/layout/IconVerticalSolidList"/>
    <dgm:cxn modelId="{DABBD0D0-809E-4705-A254-CC54BC63F645}" type="presParOf" srcId="{A0F7A6EE-0FFB-4ADA-A487-805B3E503BE3}" destId="{ABBA09CA-F6E4-4969-98B8-E7FDF7EA52BB}" srcOrd="0" destOrd="0" presId="urn:microsoft.com/office/officeart/2018/2/layout/IconVerticalSolidList"/>
    <dgm:cxn modelId="{DCF2CBF1-CB4E-49A1-84E0-FE2275595158}" type="presParOf" srcId="{A0F7A6EE-0FFB-4ADA-A487-805B3E503BE3}" destId="{2C5E63BA-13FB-49F1-BC09-649F6B9C5896}" srcOrd="1" destOrd="0" presId="urn:microsoft.com/office/officeart/2018/2/layout/IconVerticalSolidList"/>
    <dgm:cxn modelId="{DAFD7916-0F63-4B54-A873-C9E33C34D5E1}" type="presParOf" srcId="{A0F7A6EE-0FFB-4ADA-A487-805B3E503BE3}" destId="{BC2D0371-49C0-4986-B449-8ACA1CDE2AA2}" srcOrd="2" destOrd="0" presId="urn:microsoft.com/office/officeart/2018/2/layout/IconVerticalSolidList"/>
    <dgm:cxn modelId="{E5D1747A-609D-41DA-9B59-C03419CCF407}" type="presParOf" srcId="{A0F7A6EE-0FFB-4ADA-A487-805B3E503BE3}" destId="{FF40664E-78C7-433E-8108-680299F7B71B}" srcOrd="3" destOrd="0" presId="urn:microsoft.com/office/officeart/2018/2/layout/IconVerticalSolidList"/>
    <dgm:cxn modelId="{15EB1ADC-783D-4344-92B9-4FFBEEC3C117}" type="presParOf" srcId="{62BC5686-F75E-44AE-BC53-F24C0E3A4E12}" destId="{3C2019F2-1E3F-4043-8CBC-E5EB77FC6BB7}" srcOrd="3" destOrd="0" presId="urn:microsoft.com/office/officeart/2018/2/layout/IconVerticalSolidList"/>
    <dgm:cxn modelId="{207673A7-EB43-4993-8492-3D31525E769A}" type="presParOf" srcId="{62BC5686-F75E-44AE-BC53-F24C0E3A4E12}" destId="{1B8462A3-91A7-48EC-B317-23F5B70B2B06}" srcOrd="4" destOrd="0" presId="urn:microsoft.com/office/officeart/2018/2/layout/IconVerticalSolidList"/>
    <dgm:cxn modelId="{B38353BF-AEFC-4F49-8EFB-F09CC4F8EB0B}" type="presParOf" srcId="{1B8462A3-91A7-48EC-B317-23F5B70B2B06}" destId="{507BEDED-0261-4838-857C-95D6E6C7CA7D}" srcOrd="0" destOrd="0" presId="urn:microsoft.com/office/officeart/2018/2/layout/IconVerticalSolidList"/>
    <dgm:cxn modelId="{77960A3E-59E2-401D-8A7B-22D5508B3787}" type="presParOf" srcId="{1B8462A3-91A7-48EC-B317-23F5B70B2B06}" destId="{F4A3F82D-FDBC-44EE-8881-2023C617E040}" srcOrd="1" destOrd="0" presId="urn:microsoft.com/office/officeart/2018/2/layout/IconVerticalSolidList"/>
    <dgm:cxn modelId="{F3DF4458-B29D-4653-A655-1848138582B7}" type="presParOf" srcId="{1B8462A3-91A7-48EC-B317-23F5B70B2B06}" destId="{EAD08A88-7F93-4C8D-9060-8F550D095A6F}" srcOrd="2" destOrd="0" presId="urn:microsoft.com/office/officeart/2018/2/layout/IconVerticalSolidList"/>
    <dgm:cxn modelId="{8ECA63C5-52E9-46E6-ADFB-473FFDEEABA4}" type="presParOf" srcId="{1B8462A3-91A7-48EC-B317-23F5B70B2B06}" destId="{855DB194-612E-450F-B426-C7937163203E}" srcOrd="3" destOrd="0" presId="urn:microsoft.com/office/officeart/2018/2/layout/IconVerticalSolidList"/>
    <dgm:cxn modelId="{C112E0A7-5EA9-41AE-88C8-E1FE3D0CE16C}" type="presParOf" srcId="{62BC5686-F75E-44AE-BC53-F24C0E3A4E12}" destId="{348C36A6-5E24-4FE1-A671-D8CE983B5754}" srcOrd="5" destOrd="0" presId="urn:microsoft.com/office/officeart/2018/2/layout/IconVerticalSolidList"/>
    <dgm:cxn modelId="{D4D8C547-681F-4EBB-952A-9A538CA2F2AF}" type="presParOf" srcId="{62BC5686-F75E-44AE-BC53-F24C0E3A4E12}" destId="{D6E35489-98FA-4C56-ACA4-EE943E05A355}" srcOrd="6" destOrd="0" presId="urn:microsoft.com/office/officeart/2018/2/layout/IconVerticalSolidList"/>
    <dgm:cxn modelId="{153637F1-2543-46F3-B00D-C6FDC94763C3}" type="presParOf" srcId="{D6E35489-98FA-4C56-ACA4-EE943E05A355}" destId="{070934E5-459B-4E6A-A1CA-8EC6B6C454C7}" srcOrd="0" destOrd="0" presId="urn:microsoft.com/office/officeart/2018/2/layout/IconVerticalSolidList"/>
    <dgm:cxn modelId="{1BA8E4F1-236F-4199-8654-479BCA18CB97}" type="presParOf" srcId="{D6E35489-98FA-4C56-ACA4-EE943E05A355}" destId="{FABB5669-6929-4156-B2CC-87BC708873E6}" srcOrd="1" destOrd="0" presId="urn:microsoft.com/office/officeart/2018/2/layout/IconVerticalSolidList"/>
    <dgm:cxn modelId="{27664B92-8895-4387-8DD7-E3CE53B599BD}" type="presParOf" srcId="{D6E35489-98FA-4C56-ACA4-EE943E05A355}" destId="{C4AC1690-D468-4896-A15C-0E41A727F670}" srcOrd="2" destOrd="0" presId="urn:microsoft.com/office/officeart/2018/2/layout/IconVerticalSolidList"/>
    <dgm:cxn modelId="{E30F9D9B-5E06-4745-84FB-2D8F24A368A2}" type="presParOf" srcId="{D6E35489-98FA-4C56-ACA4-EE943E05A355}" destId="{9E15BC3F-D2D2-4B30-A494-47EBF64D17A7}" srcOrd="3" destOrd="0" presId="urn:microsoft.com/office/officeart/2018/2/layout/IconVerticalSolidList"/>
    <dgm:cxn modelId="{59CFB43F-7B78-45A6-B9E5-F97DA9A4730D}" type="presParOf" srcId="{62BC5686-F75E-44AE-BC53-F24C0E3A4E12}" destId="{FDD2B843-41E3-402B-88EF-9BE947E7ECEA}" srcOrd="7" destOrd="0" presId="urn:microsoft.com/office/officeart/2018/2/layout/IconVerticalSolidList"/>
    <dgm:cxn modelId="{E61343E1-9218-406E-A1AD-3D6A15BFF1EA}" type="presParOf" srcId="{62BC5686-F75E-44AE-BC53-F24C0E3A4E12}" destId="{E79230D1-E264-4962-8D04-A6005ED2ED78}" srcOrd="8" destOrd="0" presId="urn:microsoft.com/office/officeart/2018/2/layout/IconVerticalSolidList"/>
    <dgm:cxn modelId="{AF17DCD4-CFC4-41B7-85FA-B53C479EDA7B}" type="presParOf" srcId="{E79230D1-E264-4962-8D04-A6005ED2ED78}" destId="{D6B565D3-EE87-426F-84CE-AEC81CF2163A}" srcOrd="0" destOrd="0" presId="urn:microsoft.com/office/officeart/2018/2/layout/IconVerticalSolidList"/>
    <dgm:cxn modelId="{82C714A7-4487-4593-BF30-399A712F0958}" type="presParOf" srcId="{E79230D1-E264-4962-8D04-A6005ED2ED78}" destId="{E6C06D30-0909-4C09-B070-40874AE161FB}" srcOrd="1" destOrd="0" presId="urn:microsoft.com/office/officeart/2018/2/layout/IconVerticalSolidList"/>
    <dgm:cxn modelId="{6FCB3EF3-D5C6-4D89-9095-A5A3AF8C25C4}" type="presParOf" srcId="{E79230D1-E264-4962-8D04-A6005ED2ED78}" destId="{FBF6F67F-AC87-41DE-A063-47E0725BE60C}" srcOrd="2" destOrd="0" presId="urn:microsoft.com/office/officeart/2018/2/layout/IconVerticalSolidList"/>
    <dgm:cxn modelId="{F938E390-C2F9-457E-B5F7-63BA5087F191}" type="presParOf" srcId="{E79230D1-E264-4962-8D04-A6005ED2ED78}" destId="{F7E5B55F-3C26-4B27-B4C0-83CEB4F8C50E}" srcOrd="3" destOrd="0" presId="urn:microsoft.com/office/officeart/2018/2/layout/IconVerticalSolidList"/>
    <dgm:cxn modelId="{641802BE-F7D5-4F06-8C90-598466FA8170}" type="presParOf" srcId="{62BC5686-F75E-44AE-BC53-F24C0E3A4E12}" destId="{D9C21F6B-BCFA-4A20-9C73-9BE36D9B6B83}" srcOrd="9" destOrd="0" presId="urn:microsoft.com/office/officeart/2018/2/layout/IconVerticalSolidList"/>
    <dgm:cxn modelId="{85841FFD-7BA3-4A7B-9E18-63FD6240BD5C}" type="presParOf" srcId="{62BC5686-F75E-44AE-BC53-F24C0E3A4E12}" destId="{1DD6E343-B9A0-4547-BDDD-057213259D66}" srcOrd="10" destOrd="0" presId="urn:microsoft.com/office/officeart/2018/2/layout/IconVerticalSolidList"/>
    <dgm:cxn modelId="{DBA08B5E-F76C-4FD4-9071-6A6A0B61FD29}" type="presParOf" srcId="{1DD6E343-B9A0-4547-BDDD-057213259D66}" destId="{5A4F9183-49B1-49E9-8721-BC59B3CEEA31}" srcOrd="0" destOrd="0" presId="urn:microsoft.com/office/officeart/2018/2/layout/IconVerticalSolidList"/>
    <dgm:cxn modelId="{92D99A87-159F-4E2C-9E67-8ACE85CAC1D3}" type="presParOf" srcId="{1DD6E343-B9A0-4547-BDDD-057213259D66}" destId="{90757D22-D37B-4E37-A52D-CC5A15DB0DBD}" srcOrd="1" destOrd="0" presId="urn:microsoft.com/office/officeart/2018/2/layout/IconVerticalSolidList"/>
    <dgm:cxn modelId="{F6526D53-A19D-464B-9C5E-4E4FD0F737E7}" type="presParOf" srcId="{1DD6E343-B9A0-4547-BDDD-057213259D66}" destId="{6D7CDD51-7009-449D-ABED-8DC4C792C9CB}" srcOrd="2" destOrd="0" presId="urn:microsoft.com/office/officeart/2018/2/layout/IconVerticalSolidList"/>
    <dgm:cxn modelId="{8433D518-EF85-4B34-97C2-4E0D068FD66E}" type="presParOf" srcId="{1DD6E343-B9A0-4547-BDDD-057213259D66}" destId="{E95570F8-BEF6-4219-AC8A-4421EC4F22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794334-07F3-4743-9219-9C043BF520B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2AB0F90-4E28-45C8-A177-02EEF0847627}">
      <dgm:prSet/>
      <dgm:spPr/>
      <dgm:t>
        <a:bodyPr/>
        <a:lstStyle/>
        <a:p>
          <a:r>
            <a:rPr lang="en-US"/>
            <a:t>Pick a point near the camera to talk to – if it helps put a piece of tape as a visual reference.</a:t>
          </a:r>
        </a:p>
      </dgm:t>
    </dgm:pt>
    <dgm:pt modelId="{7CE4F4FC-AEF2-43BB-BA39-6B6BD58CA12E}" type="parTrans" cxnId="{CC2E6903-2801-4F60-9483-F5020AA56236}">
      <dgm:prSet/>
      <dgm:spPr/>
      <dgm:t>
        <a:bodyPr/>
        <a:lstStyle/>
        <a:p>
          <a:endParaRPr lang="en-US"/>
        </a:p>
      </dgm:t>
    </dgm:pt>
    <dgm:pt modelId="{D3662FD8-C9D8-4E29-B4BC-FA6F5E2246F7}" type="sibTrans" cxnId="{CC2E6903-2801-4F60-9483-F5020AA56236}">
      <dgm:prSet/>
      <dgm:spPr/>
      <dgm:t>
        <a:bodyPr/>
        <a:lstStyle/>
        <a:p>
          <a:endParaRPr lang="en-US"/>
        </a:p>
      </dgm:t>
    </dgm:pt>
    <dgm:pt modelId="{B3EED6AF-11C7-4354-8756-E1642198C871}">
      <dgm:prSet/>
      <dgm:spPr/>
      <dgm:t>
        <a:bodyPr/>
        <a:lstStyle/>
        <a:p>
          <a:r>
            <a:rPr lang="en-US"/>
            <a:t>Stack books or a box under your laptop to raise your webcam to eye-level.</a:t>
          </a:r>
        </a:p>
      </dgm:t>
    </dgm:pt>
    <dgm:pt modelId="{CDC4842C-4416-437C-9507-B5BCD376A932}" type="parTrans" cxnId="{27500308-98DE-44E3-AAC1-09B8F425884E}">
      <dgm:prSet/>
      <dgm:spPr/>
      <dgm:t>
        <a:bodyPr/>
        <a:lstStyle/>
        <a:p>
          <a:endParaRPr lang="en-US"/>
        </a:p>
      </dgm:t>
    </dgm:pt>
    <dgm:pt modelId="{03EE315D-506C-4797-BDDA-E91F6DFD5DE6}" type="sibTrans" cxnId="{27500308-98DE-44E3-AAC1-09B8F425884E}">
      <dgm:prSet/>
      <dgm:spPr/>
      <dgm:t>
        <a:bodyPr/>
        <a:lstStyle/>
        <a:p>
          <a:endParaRPr lang="en-US"/>
        </a:p>
      </dgm:t>
    </dgm:pt>
    <dgm:pt modelId="{DA3D0077-A796-442C-B06A-BD7DDF16A754}">
      <dgm:prSet/>
      <dgm:spPr/>
      <dgm:t>
        <a:bodyPr/>
        <a:lstStyle/>
        <a:p>
          <a:r>
            <a:rPr lang="en-US"/>
            <a:t>If you are using notes, outlines or timers, position them around camera so you keep eye contact vs looking distracted.</a:t>
          </a:r>
        </a:p>
      </dgm:t>
    </dgm:pt>
    <dgm:pt modelId="{D46524B5-1588-400B-9905-A442C33E0A3B}" type="parTrans" cxnId="{D4F79DB3-EB0C-49E2-B44B-DE36E2BF9B11}">
      <dgm:prSet/>
      <dgm:spPr/>
      <dgm:t>
        <a:bodyPr/>
        <a:lstStyle/>
        <a:p>
          <a:endParaRPr lang="en-US"/>
        </a:p>
      </dgm:t>
    </dgm:pt>
    <dgm:pt modelId="{4F5BEF2E-F99D-4273-B91E-775B6D016EF0}" type="sibTrans" cxnId="{D4F79DB3-EB0C-49E2-B44B-DE36E2BF9B11}">
      <dgm:prSet/>
      <dgm:spPr/>
      <dgm:t>
        <a:bodyPr/>
        <a:lstStyle/>
        <a:p>
          <a:endParaRPr lang="en-US"/>
        </a:p>
      </dgm:t>
    </dgm:pt>
    <dgm:pt modelId="{510FD40E-94A8-40EB-8201-98891715B971}">
      <dgm:prSet/>
      <dgm:spPr/>
      <dgm:t>
        <a:bodyPr/>
        <a:lstStyle/>
        <a:p>
          <a:r>
            <a:rPr lang="en-US"/>
            <a:t>Look directly at the camera. While it’s perfectly fine to peek down at your presentation materials and other participants from time to time, that also makes you look distracted. </a:t>
          </a:r>
        </a:p>
      </dgm:t>
    </dgm:pt>
    <dgm:pt modelId="{277C38A4-5350-4D7F-AAF3-1AE1930DBAE3}" type="parTrans" cxnId="{FE11D0D3-7A15-4DC7-B892-9E8A02D68AB9}">
      <dgm:prSet/>
      <dgm:spPr/>
      <dgm:t>
        <a:bodyPr/>
        <a:lstStyle/>
        <a:p>
          <a:endParaRPr lang="en-US"/>
        </a:p>
      </dgm:t>
    </dgm:pt>
    <dgm:pt modelId="{0D7D7230-4AAA-4F73-AD33-4A36F001DCA9}" type="sibTrans" cxnId="{FE11D0D3-7A15-4DC7-B892-9E8A02D68AB9}">
      <dgm:prSet/>
      <dgm:spPr/>
      <dgm:t>
        <a:bodyPr/>
        <a:lstStyle/>
        <a:p>
          <a:endParaRPr lang="en-US"/>
        </a:p>
      </dgm:t>
    </dgm:pt>
    <dgm:pt modelId="{5B406F99-CD9D-4DAE-A9B6-B7E3496A055F}" type="pres">
      <dgm:prSet presAssocID="{85794334-07F3-4743-9219-9C043BF520B7}" presName="root" presStyleCnt="0">
        <dgm:presLayoutVars>
          <dgm:dir/>
          <dgm:resizeHandles val="exact"/>
        </dgm:presLayoutVars>
      </dgm:prSet>
      <dgm:spPr/>
    </dgm:pt>
    <dgm:pt modelId="{1A1CA748-6187-4706-A37D-05EFCE83F84B}" type="pres">
      <dgm:prSet presAssocID="{02AB0F90-4E28-45C8-A177-02EEF0847627}" presName="compNode" presStyleCnt="0"/>
      <dgm:spPr/>
    </dgm:pt>
    <dgm:pt modelId="{16428343-6010-4CE4-AAE9-C0FB3C63274A}" type="pres">
      <dgm:prSet presAssocID="{02AB0F90-4E28-45C8-A177-02EEF0847627}" presName="bgRect" presStyleLbl="bgShp" presStyleIdx="0" presStyleCnt="4"/>
      <dgm:spPr/>
    </dgm:pt>
    <dgm:pt modelId="{1172BBAD-B853-4618-ABEC-FF9FEC568152}" type="pres">
      <dgm:prSet presAssocID="{02AB0F90-4E28-45C8-A177-02EEF084762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curity Camera"/>
        </a:ext>
      </dgm:extLst>
    </dgm:pt>
    <dgm:pt modelId="{C354AA4D-F6B6-476D-B7A3-540E7E057031}" type="pres">
      <dgm:prSet presAssocID="{02AB0F90-4E28-45C8-A177-02EEF0847627}" presName="spaceRect" presStyleCnt="0"/>
      <dgm:spPr/>
    </dgm:pt>
    <dgm:pt modelId="{AD4F1B12-F585-4300-86D7-0DFC4A8209EB}" type="pres">
      <dgm:prSet presAssocID="{02AB0F90-4E28-45C8-A177-02EEF0847627}" presName="parTx" presStyleLbl="revTx" presStyleIdx="0" presStyleCnt="4">
        <dgm:presLayoutVars>
          <dgm:chMax val="0"/>
          <dgm:chPref val="0"/>
        </dgm:presLayoutVars>
      </dgm:prSet>
      <dgm:spPr/>
    </dgm:pt>
    <dgm:pt modelId="{5D76D59F-2428-4F1C-A247-035F90BB0F1F}" type="pres">
      <dgm:prSet presAssocID="{D3662FD8-C9D8-4E29-B4BC-FA6F5E2246F7}" presName="sibTrans" presStyleCnt="0"/>
      <dgm:spPr/>
    </dgm:pt>
    <dgm:pt modelId="{51A8F42F-1ABA-4E6E-8BD0-182AC109F156}" type="pres">
      <dgm:prSet presAssocID="{B3EED6AF-11C7-4354-8756-E1642198C871}" presName="compNode" presStyleCnt="0"/>
      <dgm:spPr/>
    </dgm:pt>
    <dgm:pt modelId="{FD4BFFBF-5D6F-4533-9851-D3B33C0E4265}" type="pres">
      <dgm:prSet presAssocID="{B3EED6AF-11C7-4354-8756-E1642198C871}" presName="bgRect" presStyleLbl="bgShp" presStyleIdx="1" presStyleCnt="4"/>
      <dgm:spPr/>
    </dgm:pt>
    <dgm:pt modelId="{97541C84-9317-4264-9CB3-87E2541CBF58}" type="pres">
      <dgm:prSet presAssocID="{B3EED6AF-11C7-4354-8756-E1642198C87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b cam"/>
        </a:ext>
      </dgm:extLst>
    </dgm:pt>
    <dgm:pt modelId="{5B25917B-0691-480D-8947-7A3C7E752B89}" type="pres">
      <dgm:prSet presAssocID="{B3EED6AF-11C7-4354-8756-E1642198C871}" presName="spaceRect" presStyleCnt="0"/>
      <dgm:spPr/>
    </dgm:pt>
    <dgm:pt modelId="{B9476096-AEE3-4D2A-AF00-5A60B10AC24C}" type="pres">
      <dgm:prSet presAssocID="{B3EED6AF-11C7-4354-8756-E1642198C871}" presName="parTx" presStyleLbl="revTx" presStyleIdx="1" presStyleCnt="4">
        <dgm:presLayoutVars>
          <dgm:chMax val="0"/>
          <dgm:chPref val="0"/>
        </dgm:presLayoutVars>
      </dgm:prSet>
      <dgm:spPr/>
    </dgm:pt>
    <dgm:pt modelId="{07BDCEF8-D133-4E75-9F44-309087E9C2AA}" type="pres">
      <dgm:prSet presAssocID="{03EE315D-506C-4797-BDDA-E91F6DFD5DE6}" presName="sibTrans" presStyleCnt="0"/>
      <dgm:spPr/>
    </dgm:pt>
    <dgm:pt modelId="{5128B4DC-993F-428A-978D-60C5891C2DA1}" type="pres">
      <dgm:prSet presAssocID="{DA3D0077-A796-442C-B06A-BD7DDF16A754}" presName="compNode" presStyleCnt="0"/>
      <dgm:spPr/>
    </dgm:pt>
    <dgm:pt modelId="{DCCB8157-F3F6-4F5E-B64D-454208017BDF}" type="pres">
      <dgm:prSet presAssocID="{DA3D0077-A796-442C-B06A-BD7DDF16A754}" presName="bgRect" presStyleLbl="bgShp" presStyleIdx="2" presStyleCnt="4"/>
      <dgm:spPr/>
    </dgm:pt>
    <dgm:pt modelId="{0664A7C9-68EE-489E-86F6-B1BFFE38D17B}" type="pres">
      <dgm:prSet presAssocID="{DA3D0077-A796-442C-B06A-BD7DDF16A75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ye"/>
        </a:ext>
      </dgm:extLst>
    </dgm:pt>
    <dgm:pt modelId="{AE398E17-2002-4407-8BE7-BCCA8E446C3C}" type="pres">
      <dgm:prSet presAssocID="{DA3D0077-A796-442C-B06A-BD7DDF16A754}" presName="spaceRect" presStyleCnt="0"/>
      <dgm:spPr/>
    </dgm:pt>
    <dgm:pt modelId="{CD46D3F8-BAA6-4DF8-B630-37B12530755D}" type="pres">
      <dgm:prSet presAssocID="{DA3D0077-A796-442C-B06A-BD7DDF16A754}" presName="parTx" presStyleLbl="revTx" presStyleIdx="2" presStyleCnt="4">
        <dgm:presLayoutVars>
          <dgm:chMax val="0"/>
          <dgm:chPref val="0"/>
        </dgm:presLayoutVars>
      </dgm:prSet>
      <dgm:spPr/>
    </dgm:pt>
    <dgm:pt modelId="{37B27D07-5D2E-40CF-BC3E-69EB63B8D27A}" type="pres">
      <dgm:prSet presAssocID="{4F5BEF2E-F99D-4273-B91E-775B6D016EF0}" presName="sibTrans" presStyleCnt="0"/>
      <dgm:spPr/>
    </dgm:pt>
    <dgm:pt modelId="{C45C7701-05EE-4103-91E0-E0B0FC18E127}" type="pres">
      <dgm:prSet presAssocID="{510FD40E-94A8-40EB-8201-98891715B971}" presName="compNode" presStyleCnt="0"/>
      <dgm:spPr/>
    </dgm:pt>
    <dgm:pt modelId="{A35229C6-903B-4C58-96AF-42CA4EB75C0E}" type="pres">
      <dgm:prSet presAssocID="{510FD40E-94A8-40EB-8201-98891715B971}" presName="bgRect" presStyleLbl="bgShp" presStyleIdx="3" presStyleCnt="4"/>
      <dgm:spPr/>
    </dgm:pt>
    <dgm:pt modelId="{794DB28B-9D36-4B7F-BC1B-9262387149BF}" type="pres">
      <dgm:prSet presAssocID="{510FD40E-94A8-40EB-8201-98891715B97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mera"/>
        </a:ext>
      </dgm:extLst>
    </dgm:pt>
    <dgm:pt modelId="{BED6F7CE-65D4-4276-853D-5439F89C9D69}" type="pres">
      <dgm:prSet presAssocID="{510FD40E-94A8-40EB-8201-98891715B971}" presName="spaceRect" presStyleCnt="0"/>
      <dgm:spPr/>
    </dgm:pt>
    <dgm:pt modelId="{BD6C5B70-D2C0-4BAA-B35C-212FF7C8A60C}" type="pres">
      <dgm:prSet presAssocID="{510FD40E-94A8-40EB-8201-98891715B971}" presName="parTx" presStyleLbl="revTx" presStyleIdx="3" presStyleCnt="4">
        <dgm:presLayoutVars>
          <dgm:chMax val="0"/>
          <dgm:chPref val="0"/>
        </dgm:presLayoutVars>
      </dgm:prSet>
      <dgm:spPr/>
    </dgm:pt>
  </dgm:ptLst>
  <dgm:cxnLst>
    <dgm:cxn modelId="{CC2E6903-2801-4F60-9483-F5020AA56236}" srcId="{85794334-07F3-4743-9219-9C043BF520B7}" destId="{02AB0F90-4E28-45C8-A177-02EEF0847627}" srcOrd="0" destOrd="0" parTransId="{7CE4F4FC-AEF2-43BB-BA39-6B6BD58CA12E}" sibTransId="{D3662FD8-C9D8-4E29-B4BC-FA6F5E2246F7}"/>
    <dgm:cxn modelId="{27500308-98DE-44E3-AAC1-09B8F425884E}" srcId="{85794334-07F3-4743-9219-9C043BF520B7}" destId="{B3EED6AF-11C7-4354-8756-E1642198C871}" srcOrd="1" destOrd="0" parTransId="{CDC4842C-4416-437C-9507-B5BCD376A932}" sibTransId="{03EE315D-506C-4797-BDDA-E91F6DFD5DE6}"/>
    <dgm:cxn modelId="{5072B97B-B1DE-413E-9DB0-1455F8EFDCA3}" type="presOf" srcId="{02AB0F90-4E28-45C8-A177-02EEF0847627}" destId="{AD4F1B12-F585-4300-86D7-0DFC4A8209EB}" srcOrd="0" destOrd="0" presId="urn:microsoft.com/office/officeart/2018/2/layout/IconVerticalSolidList"/>
    <dgm:cxn modelId="{4C48EF9F-6B9E-4D77-8F11-ECC37C6E7B45}" type="presOf" srcId="{DA3D0077-A796-442C-B06A-BD7DDF16A754}" destId="{CD46D3F8-BAA6-4DF8-B630-37B12530755D}" srcOrd="0" destOrd="0" presId="urn:microsoft.com/office/officeart/2018/2/layout/IconVerticalSolidList"/>
    <dgm:cxn modelId="{035067AE-8279-44A6-A86E-56C240B5A68E}" type="presOf" srcId="{85794334-07F3-4743-9219-9C043BF520B7}" destId="{5B406F99-CD9D-4DAE-A9B6-B7E3496A055F}" srcOrd="0" destOrd="0" presId="urn:microsoft.com/office/officeart/2018/2/layout/IconVerticalSolidList"/>
    <dgm:cxn modelId="{D4F79DB3-EB0C-49E2-B44B-DE36E2BF9B11}" srcId="{85794334-07F3-4743-9219-9C043BF520B7}" destId="{DA3D0077-A796-442C-B06A-BD7DDF16A754}" srcOrd="2" destOrd="0" parTransId="{D46524B5-1588-400B-9905-A442C33E0A3B}" sibTransId="{4F5BEF2E-F99D-4273-B91E-775B6D016EF0}"/>
    <dgm:cxn modelId="{1B1D1ABE-60BB-4716-8DA4-F11E659BBA89}" type="presOf" srcId="{510FD40E-94A8-40EB-8201-98891715B971}" destId="{BD6C5B70-D2C0-4BAA-B35C-212FF7C8A60C}" srcOrd="0" destOrd="0" presId="urn:microsoft.com/office/officeart/2018/2/layout/IconVerticalSolidList"/>
    <dgm:cxn modelId="{FE11D0D3-7A15-4DC7-B892-9E8A02D68AB9}" srcId="{85794334-07F3-4743-9219-9C043BF520B7}" destId="{510FD40E-94A8-40EB-8201-98891715B971}" srcOrd="3" destOrd="0" parTransId="{277C38A4-5350-4D7F-AAF3-1AE1930DBAE3}" sibTransId="{0D7D7230-4AAA-4F73-AD33-4A36F001DCA9}"/>
    <dgm:cxn modelId="{BCC5EBFC-170A-43DC-990E-D05B5609815C}" type="presOf" srcId="{B3EED6AF-11C7-4354-8756-E1642198C871}" destId="{B9476096-AEE3-4D2A-AF00-5A60B10AC24C}" srcOrd="0" destOrd="0" presId="urn:microsoft.com/office/officeart/2018/2/layout/IconVerticalSolidList"/>
    <dgm:cxn modelId="{F1664F25-A50B-4F69-B9B4-E2E47EECF106}" type="presParOf" srcId="{5B406F99-CD9D-4DAE-A9B6-B7E3496A055F}" destId="{1A1CA748-6187-4706-A37D-05EFCE83F84B}" srcOrd="0" destOrd="0" presId="urn:microsoft.com/office/officeart/2018/2/layout/IconVerticalSolidList"/>
    <dgm:cxn modelId="{4FC943BA-F8E7-493E-9951-FFAB74F90164}" type="presParOf" srcId="{1A1CA748-6187-4706-A37D-05EFCE83F84B}" destId="{16428343-6010-4CE4-AAE9-C0FB3C63274A}" srcOrd="0" destOrd="0" presId="urn:microsoft.com/office/officeart/2018/2/layout/IconVerticalSolidList"/>
    <dgm:cxn modelId="{0C7AAE0A-F56D-4216-839F-9F11BB72E59E}" type="presParOf" srcId="{1A1CA748-6187-4706-A37D-05EFCE83F84B}" destId="{1172BBAD-B853-4618-ABEC-FF9FEC568152}" srcOrd="1" destOrd="0" presId="urn:microsoft.com/office/officeart/2018/2/layout/IconVerticalSolidList"/>
    <dgm:cxn modelId="{239F9969-8081-4EBC-84F0-063501BBD274}" type="presParOf" srcId="{1A1CA748-6187-4706-A37D-05EFCE83F84B}" destId="{C354AA4D-F6B6-476D-B7A3-540E7E057031}" srcOrd="2" destOrd="0" presId="urn:microsoft.com/office/officeart/2018/2/layout/IconVerticalSolidList"/>
    <dgm:cxn modelId="{31F105FE-478F-43F1-BEB6-3416A2BD5695}" type="presParOf" srcId="{1A1CA748-6187-4706-A37D-05EFCE83F84B}" destId="{AD4F1B12-F585-4300-86D7-0DFC4A8209EB}" srcOrd="3" destOrd="0" presId="urn:microsoft.com/office/officeart/2018/2/layout/IconVerticalSolidList"/>
    <dgm:cxn modelId="{A843F972-3E70-4CCF-8C79-E92FA20AE8BE}" type="presParOf" srcId="{5B406F99-CD9D-4DAE-A9B6-B7E3496A055F}" destId="{5D76D59F-2428-4F1C-A247-035F90BB0F1F}" srcOrd="1" destOrd="0" presId="urn:microsoft.com/office/officeart/2018/2/layout/IconVerticalSolidList"/>
    <dgm:cxn modelId="{4BF2F339-98BB-4D14-BE91-B8ECB8C7E3D6}" type="presParOf" srcId="{5B406F99-CD9D-4DAE-A9B6-B7E3496A055F}" destId="{51A8F42F-1ABA-4E6E-8BD0-182AC109F156}" srcOrd="2" destOrd="0" presId="urn:microsoft.com/office/officeart/2018/2/layout/IconVerticalSolidList"/>
    <dgm:cxn modelId="{66E1CF21-E176-4A5F-A8D8-EFAFF952369D}" type="presParOf" srcId="{51A8F42F-1ABA-4E6E-8BD0-182AC109F156}" destId="{FD4BFFBF-5D6F-4533-9851-D3B33C0E4265}" srcOrd="0" destOrd="0" presId="urn:microsoft.com/office/officeart/2018/2/layout/IconVerticalSolidList"/>
    <dgm:cxn modelId="{DF121A27-BDBA-44DB-BCAB-BDD0B3BBC44C}" type="presParOf" srcId="{51A8F42F-1ABA-4E6E-8BD0-182AC109F156}" destId="{97541C84-9317-4264-9CB3-87E2541CBF58}" srcOrd="1" destOrd="0" presId="urn:microsoft.com/office/officeart/2018/2/layout/IconVerticalSolidList"/>
    <dgm:cxn modelId="{0D1AE220-7EA6-4BD5-B09E-54B7137AE26B}" type="presParOf" srcId="{51A8F42F-1ABA-4E6E-8BD0-182AC109F156}" destId="{5B25917B-0691-480D-8947-7A3C7E752B89}" srcOrd="2" destOrd="0" presId="urn:microsoft.com/office/officeart/2018/2/layout/IconVerticalSolidList"/>
    <dgm:cxn modelId="{13D14997-B0FA-43CF-8654-3AE6600649A1}" type="presParOf" srcId="{51A8F42F-1ABA-4E6E-8BD0-182AC109F156}" destId="{B9476096-AEE3-4D2A-AF00-5A60B10AC24C}" srcOrd="3" destOrd="0" presId="urn:microsoft.com/office/officeart/2018/2/layout/IconVerticalSolidList"/>
    <dgm:cxn modelId="{693C220C-8A98-490D-938C-6058F064198B}" type="presParOf" srcId="{5B406F99-CD9D-4DAE-A9B6-B7E3496A055F}" destId="{07BDCEF8-D133-4E75-9F44-309087E9C2AA}" srcOrd="3" destOrd="0" presId="urn:microsoft.com/office/officeart/2018/2/layout/IconVerticalSolidList"/>
    <dgm:cxn modelId="{E3719705-5CBB-4967-A40D-7F731186B1AA}" type="presParOf" srcId="{5B406F99-CD9D-4DAE-A9B6-B7E3496A055F}" destId="{5128B4DC-993F-428A-978D-60C5891C2DA1}" srcOrd="4" destOrd="0" presId="urn:microsoft.com/office/officeart/2018/2/layout/IconVerticalSolidList"/>
    <dgm:cxn modelId="{3E527782-E68F-452C-B60E-757188F89675}" type="presParOf" srcId="{5128B4DC-993F-428A-978D-60C5891C2DA1}" destId="{DCCB8157-F3F6-4F5E-B64D-454208017BDF}" srcOrd="0" destOrd="0" presId="urn:microsoft.com/office/officeart/2018/2/layout/IconVerticalSolidList"/>
    <dgm:cxn modelId="{71AAE84E-4DF8-4DB9-8E9E-57ECCEDB433F}" type="presParOf" srcId="{5128B4DC-993F-428A-978D-60C5891C2DA1}" destId="{0664A7C9-68EE-489E-86F6-B1BFFE38D17B}" srcOrd="1" destOrd="0" presId="urn:microsoft.com/office/officeart/2018/2/layout/IconVerticalSolidList"/>
    <dgm:cxn modelId="{5500229E-1464-4DCD-9447-EB12056D179B}" type="presParOf" srcId="{5128B4DC-993F-428A-978D-60C5891C2DA1}" destId="{AE398E17-2002-4407-8BE7-BCCA8E446C3C}" srcOrd="2" destOrd="0" presId="urn:microsoft.com/office/officeart/2018/2/layout/IconVerticalSolidList"/>
    <dgm:cxn modelId="{E1736461-7570-4BBA-A424-12A9123B8F61}" type="presParOf" srcId="{5128B4DC-993F-428A-978D-60C5891C2DA1}" destId="{CD46D3F8-BAA6-4DF8-B630-37B12530755D}" srcOrd="3" destOrd="0" presId="urn:microsoft.com/office/officeart/2018/2/layout/IconVerticalSolidList"/>
    <dgm:cxn modelId="{D8416D86-3999-47F4-85DD-67179A4DC796}" type="presParOf" srcId="{5B406F99-CD9D-4DAE-A9B6-B7E3496A055F}" destId="{37B27D07-5D2E-40CF-BC3E-69EB63B8D27A}" srcOrd="5" destOrd="0" presId="urn:microsoft.com/office/officeart/2018/2/layout/IconVerticalSolidList"/>
    <dgm:cxn modelId="{F5C1CB38-33F1-40C6-B7EE-345224964480}" type="presParOf" srcId="{5B406F99-CD9D-4DAE-A9B6-B7E3496A055F}" destId="{C45C7701-05EE-4103-91E0-E0B0FC18E127}" srcOrd="6" destOrd="0" presId="urn:microsoft.com/office/officeart/2018/2/layout/IconVerticalSolidList"/>
    <dgm:cxn modelId="{0584BC39-87CC-429B-B11E-24883C01C345}" type="presParOf" srcId="{C45C7701-05EE-4103-91E0-E0B0FC18E127}" destId="{A35229C6-903B-4C58-96AF-42CA4EB75C0E}" srcOrd="0" destOrd="0" presId="urn:microsoft.com/office/officeart/2018/2/layout/IconVerticalSolidList"/>
    <dgm:cxn modelId="{9111819F-77C7-47C9-866D-2BC0E5A3EE87}" type="presParOf" srcId="{C45C7701-05EE-4103-91E0-E0B0FC18E127}" destId="{794DB28B-9D36-4B7F-BC1B-9262387149BF}" srcOrd="1" destOrd="0" presId="urn:microsoft.com/office/officeart/2018/2/layout/IconVerticalSolidList"/>
    <dgm:cxn modelId="{716BA230-4B04-45EF-90AF-1050FD721789}" type="presParOf" srcId="{C45C7701-05EE-4103-91E0-E0B0FC18E127}" destId="{BED6F7CE-65D4-4276-853D-5439F89C9D69}" srcOrd="2" destOrd="0" presId="urn:microsoft.com/office/officeart/2018/2/layout/IconVerticalSolidList"/>
    <dgm:cxn modelId="{E2810CA2-5DA3-44CF-A37B-F7A7F0A71C5C}" type="presParOf" srcId="{C45C7701-05EE-4103-91E0-E0B0FC18E127}" destId="{BD6C5B70-D2C0-4BAA-B35C-212FF7C8A60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22E4E3-E072-4B9B-BEED-D7BD2093F08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2DFB049-53DA-43AF-8E29-5D8D4A4C588C}">
      <dgm:prSet custT="1"/>
      <dgm:spPr/>
      <dgm:t>
        <a:bodyPr/>
        <a:lstStyle/>
        <a:p>
          <a:pPr>
            <a:lnSpc>
              <a:spcPct val="100000"/>
            </a:lnSpc>
            <a:defRPr cap="all"/>
          </a:pPr>
          <a:r>
            <a:rPr lang="en-US" sz="1400" dirty="0">
              <a:latin typeface="Abadi" panose="020B0604020104020204" pitchFamily="34" charset="0"/>
            </a:rPr>
            <a:t>Tell others to not use the internet, stream movies, or play video games during your presentation/RECORDING.</a:t>
          </a:r>
        </a:p>
      </dgm:t>
    </dgm:pt>
    <dgm:pt modelId="{3EB0D004-1E77-40E8-A4C5-A4488D4EB155}" type="parTrans" cxnId="{A9057B42-D44E-41A4-BACF-ABD0AA7F84CD}">
      <dgm:prSet/>
      <dgm:spPr/>
      <dgm:t>
        <a:bodyPr/>
        <a:lstStyle/>
        <a:p>
          <a:endParaRPr lang="en-US" sz="1600">
            <a:latin typeface="Abadi" panose="020B0604020104020204" pitchFamily="34" charset="0"/>
          </a:endParaRPr>
        </a:p>
      </dgm:t>
    </dgm:pt>
    <dgm:pt modelId="{5BC82EA8-6084-4B85-92F1-398B49FB8DC0}" type="sibTrans" cxnId="{A9057B42-D44E-41A4-BACF-ABD0AA7F84CD}">
      <dgm:prSet/>
      <dgm:spPr/>
      <dgm:t>
        <a:bodyPr/>
        <a:lstStyle/>
        <a:p>
          <a:endParaRPr lang="en-US" sz="1600">
            <a:latin typeface="Abadi" panose="020B0604020104020204" pitchFamily="34" charset="0"/>
          </a:endParaRPr>
        </a:p>
      </dgm:t>
    </dgm:pt>
    <dgm:pt modelId="{5D61C740-2A18-4584-9502-F539811B6BBB}">
      <dgm:prSet custT="1"/>
      <dgm:spPr/>
      <dgm:t>
        <a:bodyPr/>
        <a:lstStyle/>
        <a:p>
          <a:pPr>
            <a:lnSpc>
              <a:spcPct val="100000"/>
            </a:lnSpc>
            <a:defRPr cap="all"/>
          </a:pPr>
          <a:r>
            <a:rPr lang="en-US" sz="1400" dirty="0">
              <a:latin typeface="Abadi" panose="020B0604020104020204" pitchFamily="34" charset="0"/>
            </a:rPr>
            <a:t>Turn off all devices except your computer. Turn the WIFI off on all phones, tablets, and other computers. </a:t>
          </a:r>
        </a:p>
        <a:p>
          <a:pPr>
            <a:lnSpc>
              <a:spcPct val="100000"/>
            </a:lnSpc>
            <a:defRPr cap="all"/>
          </a:pPr>
          <a:r>
            <a:rPr lang="en-US" sz="1400" dirty="0">
              <a:latin typeface="Abadi" panose="020B0604020104020204" pitchFamily="34" charset="0"/>
            </a:rPr>
            <a:t>Airplane mode is another quick way to shut off mobile devices WIFI connection.</a:t>
          </a:r>
        </a:p>
      </dgm:t>
    </dgm:pt>
    <dgm:pt modelId="{88948ED8-2AB3-4B60-8EB8-052ACC45E0C6}" type="parTrans" cxnId="{BB3C5BEC-DFB0-4C08-9B20-206B4E7B66FF}">
      <dgm:prSet/>
      <dgm:spPr/>
      <dgm:t>
        <a:bodyPr/>
        <a:lstStyle/>
        <a:p>
          <a:endParaRPr lang="en-US" sz="1600">
            <a:latin typeface="Abadi" panose="020B0604020104020204" pitchFamily="34" charset="0"/>
          </a:endParaRPr>
        </a:p>
      </dgm:t>
    </dgm:pt>
    <dgm:pt modelId="{611756F4-50DF-4306-924C-297A81AB82D1}" type="sibTrans" cxnId="{BB3C5BEC-DFB0-4C08-9B20-206B4E7B66FF}">
      <dgm:prSet/>
      <dgm:spPr/>
      <dgm:t>
        <a:bodyPr/>
        <a:lstStyle/>
        <a:p>
          <a:endParaRPr lang="en-US" sz="1600">
            <a:latin typeface="Abadi" panose="020B0604020104020204" pitchFamily="34" charset="0"/>
          </a:endParaRPr>
        </a:p>
      </dgm:t>
    </dgm:pt>
    <dgm:pt modelId="{3A606BEC-C525-4D00-A73E-73DB98CD6060}">
      <dgm:prSet custT="1"/>
      <dgm:spPr/>
      <dgm:t>
        <a:bodyPr/>
        <a:lstStyle/>
        <a:p>
          <a:pPr>
            <a:lnSpc>
              <a:spcPct val="100000"/>
            </a:lnSpc>
            <a:defRPr cap="all"/>
          </a:pPr>
          <a:r>
            <a:rPr lang="en-US" sz="1400" dirty="0">
              <a:latin typeface="Abadi" panose="020B0604020104020204" pitchFamily="34" charset="0"/>
            </a:rPr>
            <a:t>A wired connection to your router or modem is the best option to get maximum internet speed.</a:t>
          </a:r>
        </a:p>
      </dgm:t>
    </dgm:pt>
    <dgm:pt modelId="{48518030-7656-49E4-B220-2B75C0E65A85}" type="parTrans" cxnId="{2DDAA588-8B1E-4B36-8636-7D7426919366}">
      <dgm:prSet/>
      <dgm:spPr/>
      <dgm:t>
        <a:bodyPr/>
        <a:lstStyle/>
        <a:p>
          <a:endParaRPr lang="en-US" sz="1600">
            <a:latin typeface="Abadi" panose="020B0604020104020204" pitchFamily="34" charset="0"/>
          </a:endParaRPr>
        </a:p>
      </dgm:t>
    </dgm:pt>
    <dgm:pt modelId="{D5CDACAE-3CE3-42CE-924F-4C77D9E0A18C}" type="sibTrans" cxnId="{2DDAA588-8B1E-4B36-8636-7D7426919366}">
      <dgm:prSet/>
      <dgm:spPr/>
      <dgm:t>
        <a:bodyPr/>
        <a:lstStyle/>
        <a:p>
          <a:endParaRPr lang="en-US" sz="1600">
            <a:latin typeface="Abadi" panose="020B0604020104020204" pitchFamily="34" charset="0"/>
          </a:endParaRPr>
        </a:p>
      </dgm:t>
    </dgm:pt>
    <dgm:pt modelId="{25F9E085-3813-4F93-8AF9-2D2DDB0CFB33}">
      <dgm:prSet custT="1"/>
      <dgm:spPr/>
      <dgm:t>
        <a:bodyPr/>
        <a:lstStyle/>
        <a:p>
          <a:pPr>
            <a:lnSpc>
              <a:spcPct val="100000"/>
            </a:lnSpc>
            <a:defRPr cap="all"/>
          </a:pPr>
          <a:r>
            <a:rPr lang="en-US" sz="1400" dirty="0">
              <a:latin typeface="Abadi" panose="020B0604020104020204" pitchFamily="34" charset="0"/>
            </a:rPr>
            <a:t>MAKE SURE ALL COMPUTER UPDATES ARE COMPLETE OR TURNED OFF</a:t>
          </a:r>
          <a:r>
            <a:rPr lang="en-US" sz="1400">
              <a:latin typeface="Abadi" panose="020B0604020104020204" pitchFamily="34" charset="0"/>
            </a:rPr>
            <a:t>. </a:t>
          </a:r>
          <a:endParaRPr lang="en-US" sz="1400" dirty="0">
            <a:latin typeface="Abadi" panose="020B0604020104020204" pitchFamily="34" charset="0"/>
          </a:endParaRPr>
        </a:p>
        <a:p>
          <a:pPr>
            <a:lnSpc>
              <a:spcPct val="100000"/>
            </a:lnSpc>
            <a:defRPr cap="all"/>
          </a:pPr>
          <a:r>
            <a:rPr lang="en-US" sz="1400" dirty="0">
              <a:latin typeface="Abadi" panose="020B0604020104020204" pitchFamily="34" charset="0"/>
            </a:rPr>
            <a:t>AUTO UPDATES SOMETIMES RUN AUTOMATICALLY IN THE BACKGROUND AND SLOW DOWN YOUR INTERNET CONNECTION.</a:t>
          </a:r>
        </a:p>
      </dgm:t>
    </dgm:pt>
    <dgm:pt modelId="{7ED38A91-AD6E-4027-A24A-59DB788EB034}" type="parTrans" cxnId="{CEB9BACD-2C5E-45CD-BF0F-91AB0CBA4D1D}">
      <dgm:prSet/>
      <dgm:spPr/>
      <dgm:t>
        <a:bodyPr/>
        <a:lstStyle/>
        <a:p>
          <a:endParaRPr lang="en-US"/>
        </a:p>
      </dgm:t>
    </dgm:pt>
    <dgm:pt modelId="{E101B5F5-870E-470E-AFF7-90BD59795ABC}" type="sibTrans" cxnId="{CEB9BACD-2C5E-45CD-BF0F-91AB0CBA4D1D}">
      <dgm:prSet/>
      <dgm:spPr/>
      <dgm:t>
        <a:bodyPr/>
        <a:lstStyle/>
        <a:p>
          <a:endParaRPr lang="en-US"/>
        </a:p>
      </dgm:t>
    </dgm:pt>
    <dgm:pt modelId="{43099081-02D3-4977-8D54-DC1000BD2BBC}" type="pres">
      <dgm:prSet presAssocID="{7C22E4E3-E072-4B9B-BEED-D7BD2093F08D}" presName="root" presStyleCnt="0">
        <dgm:presLayoutVars>
          <dgm:dir/>
          <dgm:resizeHandles val="exact"/>
        </dgm:presLayoutVars>
      </dgm:prSet>
      <dgm:spPr/>
    </dgm:pt>
    <dgm:pt modelId="{AA4F1A7F-25DE-4EBA-939A-7DA938349557}" type="pres">
      <dgm:prSet presAssocID="{82DFB049-53DA-43AF-8E29-5D8D4A4C588C}" presName="compNode" presStyleCnt="0"/>
      <dgm:spPr/>
    </dgm:pt>
    <dgm:pt modelId="{B59FCF9B-EF9C-4A79-B191-ABA624CE20B9}" type="pres">
      <dgm:prSet presAssocID="{82DFB049-53DA-43AF-8E29-5D8D4A4C588C}" presName="iconBgRect" presStyleLbl="bgShp" presStyleIdx="0" presStyleCnt="4"/>
      <dgm:spPr>
        <a:prstGeom prst="round2DiagRect">
          <a:avLst>
            <a:gd name="adj1" fmla="val 29727"/>
            <a:gd name="adj2" fmla="val 0"/>
          </a:avLst>
        </a:prstGeom>
      </dgm:spPr>
    </dgm:pt>
    <dgm:pt modelId="{95A9089A-4354-456F-96A8-385FA995D854}" type="pres">
      <dgm:prSet presAssocID="{82DFB049-53DA-43AF-8E29-5D8D4A4C588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me controller"/>
        </a:ext>
      </dgm:extLst>
    </dgm:pt>
    <dgm:pt modelId="{E317204A-EFE4-4738-844D-B9BE01FA1625}" type="pres">
      <dgm:prSet presAssocID="{82DFB049-53DA-43AF-8E29-5D8D4A4C588C}" presName="spaceRect" presStyleCnt="0"/>
      <dgm:spPr/>
    </dgm:pt>
    <dgm:pt modelId="{88ACD69B-1F61-4485-BB28-314BEB41691D}" type="pres">
      <dgm:prSet presAssocID="{82DFB049-53DA-43AF-8E29-5D8D4A4C588C}" presName="textRect" presStyleLbl="revTx" presStyleIdx="0" presStyleCnt="4" custScaleX="111401">
        <dgm:presLayoutVars>
          <dgm:chMax val="1"/>
          <dgm:chPref val="1"/>
        </dgm:presLayoutVars>
      </dgm:prSet>
      <dgm:spPr/>
    </dgm:pt>
    <dgm:pt modelId="{9A1DD962-E85B-475C-80D8-8F64C4037F2A}" type="pres">
      <dgm:prSet presAssocID="{5BC82EA8-6084-4B85-92F1-398B49FB8DC0}" presName="sibTrans" presStyleCnt="0"/>
      <dgm:spPr/>
    </dgm:pt>
    <dgm:pt modelId="{C3E2DB0B-BBFB-4959-A4E1-E118FA34963D}" type="pres">
      <dgm:prSet presAssocID="{5D61C740-2A18-4584-9502-F539811B6BBB}" presName="compNode" presStyleCnt="0"/>
      <dgm:spPr/>
    </dgm:pt>
    <dgm:pt modelId="{93C76DA8-F9DC-456B-A3D7-C99127513E2C}" type="pres">
      <dgm:prSet presAssocID="{5D61C740-2A18-4584-9502-F539811B6BBB}" presName="iconBgRect" presStyleLbl="bgShp" presStyleIdx="1" presStyleCnt="4"/>
      <dgm:spPr>
        <a:prstGeom prst="round2DiagRect">
          <a:avLst>
            <a:gd name="adj1" fmla="val 29727"/>
            <a:gd name="adj2" fmla="val 0"/>
          </a:avLst>
        </a:prstGeom>
      </dgm:spPr>
    </dgm:pt>
    <dgm:pt modelId="{77138E46-C430-4445-93B9-682AEEEDCF2B}" type="pres">
      <dgm:prSet presAssocID="{5D61C740-2A18-4584-9502-F539811B6BB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Wi-Fi with solid fill"/>
        </a:ext>
      </dgm:extLst>
    </dgm:pt>
    <dgm:pt modelId="{04CE91D5-92A5-4CA3-A86C-5D337EBCD4EE}" type="pres">
      <dgm:prSet presAssocID="{5D61C740-2A18-4584-9502-F539811B6BBB}" presName="spaceRect" presStyleCnt="0"/>
      <dgm:spPr/>
    </dgm:pt>
    <dgm:pt modelId="{9C2C2763-E07F-4A92-8436-877A92B47DB7}" type="pres">
      <dgm:prSet presAssocID="{5D61C740-2A18-4584-9502-F539811B6BBB}" presName="textRect" presStyleLbl="revTx" presStyleIdx="1" presStyleCnt="4">
        <dgm:presLayoutVars>
          <dgm:chMax val="1"/>
          <dgm:chPref val="1"/>
        </dgm:presLayoutVars>
      </dgm:prSet>
      <dgm:spPr/>
    </dgm:pt>
    <dgm:pt modelId="{D361A1BF-D921-4B48-994F-8C319B2F4475}" type="pres">
      <dgm:prSet presAssocID="{611756F4-50DF-4306-924C-297A81AB82D1}" presName="sibTrans" presStyleCnt="0"/>
      <dgm:spPr/>
    </dgm:pt>
    <dgm:pt modelId="{0ABA4819-E466-4883-A3AC-5144634745D9}" type="pres">
      <dgm:prSet presAssocID="{3A606BEC-C525-4D00-A73E-73DB98CD6060}" presName="compNode" presStyleCnt="0"/>
      <dgm:spPr/>
    </dgm:pt>
    <dgm:pt modelId="{BAB8E9FC-A442-4072-B2F9-375EAA84814E}" type="pres">
      <dgm:prSet presAssocID="{3A606BEC-C525-4D00-A73E-73DB98CD6060}" presName="iconBgRect" presStyleLbl="bgShp" presStyleIdx="2" presStyleCnt="4"/>
      <dgm:spPr>
        <a:prstGeom prst="round2DiagRect">
          <a:avLst>
            <a:gd name="adj1" fmla="val 29727"/>
            <a:gd name="adj2" fmla="val 0"/>
          </a:avLst>
        </a:prstGeom>
      </dgm:spPr>
    </dgm:pt>
    <dgm:pt modelId="{FC31DD3F-6744-4B86-A669-1E416675BAF9}" type="pres">
      <dgm:prSet presAssocID="{3A606BEC-C525-4D00-A73E-73DB98CD606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reless router"/>
        </a:ext>
      </dgm:extLst>
    </dgm:pt>
    <dgm:pt modelId="{CAF28841-394F-48F8-A078-4DC98A5BC97D}" type="pres">
      <dgm:prSet presAssocID="{3A606BEC-C525-4D00-A73E-73DB98CD6060}" presName="spaceRect" presStyleCnt="0"/>
      <dgm:spPr/>
    </dgm:pt>
    <dgm:pt modelId="{2E6BDCC5-5CC2-445E-B72B-73E97C14B282}" type="pres">
      <dgm:prSet presAssocID="{3A606BEC-C525-4D00-A73E-73DB98CD6060}" presName="textRect" presStyleLbl="revTx" presStyleIdx="2" presStyleCnt="4">
        <dgm:presLayoutVars>
          <dgm:chMax val="1"/>
          <dgm:chPref val="1"/>
        </dgm:presLayoutVars>
      </dgm:prSet>
      <dgm:spPr/>
    </dgm:pt>
    <dgm:pt modelId="{AE0BB15D-F115-41E6-86D5-97CB7D1C54DC}" type="pres">
      <dgm:prSet presAssocID="{D5CDACAE-3CE3-42CE-924F-4C77D9E0A18C}" presName="sibTrans" presStyleCnt="0"/>
      <dgm:spPr/>
    </dgm:pt>
    <dgm:pt modelId="{20AA4E82-19FF-44FC-92CE-EFDBDB386FA8}" type="pres">
      <dgm:prSet presAssocID="{25F9E085-3813-4F93-8AF9-2D2DDB0CFB33}" presName="compNode" presStyleCnt="0"/>
      <dgm:spPr/>
    </dgm:pt>
    <dgm:pt modelId="{FBC2D265-CB60-4180-94FA-9701CCC72EB8}" type="pres">
      <dgm:prSet presAssocID="{25F9E085-3813-4F93-8AF9-2D2DDB0CFB33}" presName="iconBgRect" presStyleLbl="bgShp" presStyleIdx="3" presStyleCnt="4"/>
      <dgm:spPr>
        <a:prstGeom prst="round2DiagRect">
          <a:avLst>
            <a:gd name="adj1" fmla="val 29727"/>
            <a:gd name="adj2" fmla="val 0"/>
          </a:avLst>
        </a:prstGeom>
      </dgm:spPr>
    </dgm:pt>
    <dgm:pt modelId="{EBB5FF60-9F04-444A-A61C-9365945273D6}" type="pres">
      <dgm:prSet presAssocID="{25F9E085-3813-4F93-8AF9-2D2DDB0CFB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aptop with solid fill"/>
        </a:ext>
      </dgm:extLst>
    </dgm:pt>
    <dgm:pt modelId="{E1CDE04D-DDCE-468C-B420-81BF9FF9DEFD}" type="pres">
      <dgm:prSet presAssocID="{25F9E085-3813-4F93-8AF9-2D2DDB0CFB33}" presName="spaceRect" presStyleCnt="0"/>
      <dgm:spPr/>
    </dgm:pt>
    <dgm:pt modelId="{08AE2D45-3A81-445B-B288-601668C0CFC7}" type="pres">
      <dgm:prSet presAssocID="{25F9E085-3813-4F93-8AF9-2D2DDB0CFB33}" presName="textRect" presStyleLbl="revTx" presStyleIdx="3" presStyleCnt="4">
        <dgm:presLayoutVars>
          <dgm:chMax val="1"/>
          <dgm:chPref val="1"/>
        </dgm:presLayoutVars>
      </dgm:prSet>
      <dgm:spPr/>
    </dgm:pt>
  </dgm:ptLst>
  <dgm:cxnLst>
    <dgm:cxn modelId="{A9057B42-D44E-41A4-BACF-ABD0AA7F84CD}" srcId="{7C22E4E3-E072-4B9B-BEED-D7BD2093F08D}" destId="{82DFB049-53DA-43AF-8E29-5D8D4A4C588C}" srcOrd="0" destOrd="0" parTransId="{3EB0D004-1E77-40E8-A4C5-A4488D4EB155}" sibTransId="{5BC82EA8-6084-4B85-92F1-398B49FB8DC0}"/>
    <dgm:cxn modelId="{96862F49-F373-4FE1-A52F-1A00AD8A586B}" type="presOf" srcId="{5D61C740-2A18-4584-9502-F539811B6BBB}" destId="{9C2C2763-E07F-4A92-8436-877A92B47DB7}" srcOrd="0" destOrd="0" presId="urn:microsoft.com/office/officeart/2018/5/layout/IconLeafLabelList"/>
    <dgm:cxn modelId="{088B6055-F902-472C-AE0D-37DD159E4193}" type="presOf" srcId="{82DFB049-53DA-43AF-8E29-5D8D4A4C588C}" destId="{88ACD69B-1F61-4485-BB28-314BEB41691D}" srcOrd="0" destOrd="0" presId="urn:microsoft.com/office/officeart/2018/5/layout/IconLeafLabelList"/>
    <dgm:cxn modelId="{2DDAA588-8B1E-4B36-8636-7D7426919366}" srcId="{7C22E4E3-E072-4B9B-BEED-D7BD2093F08D}" destId="{3A606BEC-C525-4D00-A73E-73DB98CD6060}" srcOrd="2" destOrd="0" parTransId="{48518030-7656-49E4-B220-2B75C0E65A85}" sibTransId="{D5CDACAE-3CE3-42CE-924F-4C77D9E0A18C}"/>
    <dgm:cxn modelId="{2EAB539A-10EF-46D9-95F0-B4B49942841F}" type="presOf" srcId="{7C22E4E3-E072-4B9B-BEED-D7BD2093F08D}" destId="{43099081-02D3-4977-8D54-DC1000BD2BBC}" srcOrd="0" destOrd="0" presId="urn:microsoft.com/office/officeart/2018/5/layout/IconLeafLabelList"/>
    <dgm:cxn modelId="{602012C1-BFF5-41CD-8E92-21BE57F7BF52}" type="presOf" srcId="{3A606BEC-C525-4D00-A73E-73DB98CD6060}" destId="{2E6BDCC5-5CC2-445E-B72B-73E97C14B282}" srcOrd="0" destOrd="0" presId="urn:microsoft.com/office/officeart/2018/5/layout/IconLeafLabelList"/>
    <dgm:cxn modelId="{CEB9BACD-2C5E-45CD-BF0F-91AB0CBA4D1D}" srcId="{7C22E4E3-E072-4B9B-BEED-D7BD2093F08D}" destId="{25F9E085-3813-4F93-8AF9-2D2DDB0CFB33}" srcOrd="3" destOrd="0" parTransId="{7ED38A91-AD6E-4027-A24A-59DB788EB034}" sibTransId="{E101B5F5-870E-470E-AFF7-90BD59795ABC}"/>
    <dgm:cxn modelId="{C6209FE0-5EF8-4CE4-B81C-2654EBE4E35F}" type="presOf" srcId="{25F9E085-3813-4F93-8AF9-2D2DDB0CFB33}" destId="{08AE2D45-3A81-445B-B288-601668C0CFC7}" srcOrd="0" destOrd="0" presId="urn:microsoft.com/office/officeart/2018/5/layout/IconLeafLabelList"/>
    <dgm:cxn modelId="{BB3C5BEC-DFB0-4C08-9B20-206B4E7B66FF}" srcId="{7C22E4E3-E072-4B9B-BEED-D7BD2093F08D}" destId="{5D61C740-2A18-4584-9502-F539811B6BBB}" srcOrd="1" destOrd="0" parTransId="{88948ED8-2AB3-4B60-8EB8-052ACC45E0C6}" sibTransId="{611756F4-50DF-4306-924C-297A81AB82D1}"/>
    <dgm:cxn modelId="{D2A60FD8-4418-4AD5-BE9D-983D671F5E94}" type="presParOf" srcId="{43099081-02D3-4977-8D54-DC1000BD2BBC}" destId="{AA4F1A7F-25DE-4EBA-939A-7DA938349557}" srcOrd="0" destOrd="0" presId="urn:microsoft.com/office/officeart/2018/5/layout/IconLeafLabelList"/>
    <dgm:cxn modelId="{EFBECF08-850A-4D56-93DA-FC7154AA5A45}" type="presParOf" srcId="{AA4F1A7F-25DE-4EBA-939A-7DA938349557}" destId="{B59FCF9B-EF9C-4A79-B191-ABA624CE20B9}" srcOrd="0" destOrd="0" presId="urn:microsoft.com/office/officeart/2018/5/layout/IconLeafLabelList"/>
    <dgm:cxn modelId="{BCC1BFDA-7EB2-4807-B373-8AAF5DD1CE68}" type="presParOf" srcId="{AA4F1A7F-25DE-4EBA-939A-7DA938349557}" destId="{95A9089A-4354-456F-96A8-385FA995D854}" srcOrd="1" destOrd="0" presId="urn:microsoft.com/office/officeart/2018/5/layout/IconLeafLabelList"/>
    <dgm:cxn modelId="{C4E03B7F-3252-4563-9946-0A99D43070BB}" type="presParOf" srcId="{AA4F1A7F-25DE-4EBA-939A-7DA938349557}" destId="{E317204A-EFE4-4738-844D-B9BE01FA1625}" srcOrd="2" destOrd="0" presId="urn:microsoft.com/office/officeart/2018/5/layout/IconLeafLabelList"/>
    <dgm:cxn modelId="{CB9ECF3D-154E-4056-B9B4-E8883558D3A8}" type="presParOf" srcId="{AA4F1A7F-25DE-4EBA-939A-7DA938349557}" destId="{88ACD69B-1F61-4485-BB28-314BEB41691D}" srcOrd="3" destOrd="0" presId="urn:microsoft.com/office/officeart/2018/5/layout/IconLeafLabelList"/>
    <dgm:cxn modelId="{B7B248D0-C6BC-4A62-9046-3A3A74609F59}" type="presParOf" srcId="{43099081-02D3-4977-8D54-DC1000BD2BBC}" destId="{9A1DD962-E85B-475C-80D8-8F64C4037F2A}" srcOrd="1" destOrd="0" presId="urn:microsoft.com/office/officeart/2018/5/layout/IconLeafLabelList"/>
    <dgm:cxn modelId="{20EF0799-CCB8-4773-8D85-10CA68E1A578}" type="presParOf" srcId="{43099081-02D3-4977-8D54-DC1000BD2BBC}" destId="{C3E2DB0B-BBFB-4959-A4E1-E118FA34963D}" srcOrd="2" destOrd="0" presId="urn:microsoft.com/office/officeart/2018/5/layout/IconLeafLabelList"/>
    <dgm:cxn modelId="{384746FC-A1F9-442D-8FF4-5873495168C8}" type="presParOf" srcId="{C3E2DB0B-BBFB-4959-A4E1-E118FA34963D}" destId="{93C76DA8-F9DC-456B-A3D7-C99127513E2C}" srcOrd="0" destOrd="0" presId="urn:microsoft.com/office/officeart/2018/5/layout/IconLeafLabelList"/>
    <dgm:cxn modelId="{16A68E66-C19A-4EC3-8202-8F5C73F76834}" type="presParOf" srcId="{C3E2DB0B-BBFB-4959-A4E1-E118FA34963D}" destId="{77138E46-C430-4445-93B9-682AEEEDCF2B}" srcOrd="1" destOrd="0" presId="urn:microsoft.com/office/officeart/2018/5/layout/IconLeafLabelList"/>
    <dgm:cxn modelId="{A5426C9C-A6E1-49A6-9A30-F41102180D18}" type="presParOf" srcId="{C3E2DB0B-BBFB-4959-A4E1-E118FA34963D}" destId="{04CE91D5-92A5-4CA3-A86C-5D337EBCD4EE}" srcOrd="2" destOrd="0" presId="urn:microsoft.com/office/officeart/2018/5/layout/IconLeafLabelList"/>
    <dgm:cxn modelId="{1A197D78-C9CB-4CE1-B2EE-683229909A8E}" type="presParOf" srcId="{C3E2DB0B-BBFB-4959-A4E1-E118FA34963D}" destId="{9C2C2763-E07F-4A92-8436-877A92B47DB7}" srcOrd="3" destOrd="0" presId="urn:microsoft.com/office/officeart/2018/5/layout/IconLeafLabelList"/>
    <dgm:cxn modelId="{8AACDD5A-ED1F-4F4B-890B-FEBF6C90E2CE}" type="presParOf" srcId="{43099081-02D3-4977-8D54-DC1000BD2BBC}" destId="{D361A1BF-D921-4B48-994F-8C319B2F4475}" srcOrd="3" destOrd="0" presId="urn:microsoft.com/office/officeart/2018/5/layout/IconLeafLabelList"/>
    <dgm:cxn modelId="{4B70AF91-4DF0-4619-B28F-7C6942259D0C}" type="presParOf" srcId="{43099081-02D3-4977-8D54-DC1000BD2BBC}" destId="{0ABA4819-E466-4883-A3AC-5144634745D9}" srcOrd="4" destOrd="0" presId="urn:microsoft.com/office/officeart/2018/5/layout/IconLeafLabelList"/>
    <dgm:cxn modelId="{8EBDFEE3-147F-48EC-951D-39E2B8099304}" type="presParOf" srcId="{0ABA4819-E466-4883-A3AC-5144634745D9}" destId="{BAB8E9FC-A442-4072-B2F9-375EAA84814E}" srcOrd="0" destOrd="0" presId="urn:microsoft.com/office/officeart/2018/5/layout/IconLeafLabelList"/>
    <dgm:cxn modelId="{55C78DFD-7E1E-47E5-84F8-5E581EF99DF4}" type="presParOf" srcId="{0ABA4819-E466-4883-A3AC-5144634745D9}" destId="{FC31DD3F-6744-4B86-A669-1E416675BAF9}" srcOrd="1" destOrd="0" presId="urn:microsoft.com/office/officeart/2018/5/layout/IconLeafLabelList"/>
    <dgm:cxn modelId="{1159E5D8-7078-4FA9-870A-C297D758152E}" type="presParOf" srcId="{0ABA4819-E466-4883-A3AC-5144634745D9}" destId="{CAF28841-394F-48F8-A078-4DC98A5BC97D}" srcOrd="2" destOrd="0" presId="urn:microsoft.com/office/officeart/2018/5/layout/IconLeafLabelList"/>
    <dgm:cxn modelId="{D78E60A1-60AA-4372-96D7-B3336323A91D}" type="presParOf" srcId="{0ABA4819-E466-4883-A3AC-5144634745D9}" destId="{2E6BDCC5-5CC2-445E-B72B-73E97C14B282}" srcOrd="3" destOrd="0" presId="urn:microsoft.com/office/officeart/2018/5/layout/IconLeafLabelList"/>
    <dgm:cxn modelId="{4FB44662-5C7F-478C-84D3-86C5040E581A}" type="presParOf" srcId="{43099081-02D3-4977-8D54-DC1000BD2BBC}" destId="{AE0BB15D-F115-41E6-86D5-97CB7D1C54DC}" srcOrd="5" destOrd="0" presId="urn:microsoft.com/office/officeart/2018/5/layout/IconLeafLabelList"/>
    <dgm:cxn modelId="{AAC4281F-7416-43E8-B33C-EA448EE0417C}" type="presParOf" srcId="{43099081-02D3-4977-8D54-DC1000BD2BBC}" destId="{20AA4E82-19FF-44FC-92CE-EFDBDB386FA8}" srcOrd="6" destOrd="0" presId="urn:microsoft.com/office/officeart/2018/5/layout/IconLeafLabelList"/>
    <dgm:cxn modelId="{2653BE2A-7D2C-4DD7-B015-C2ADD54EF642}" type="presParOf" srcId="{20AA4E82-19FF-44FC-92CE-EFDBDB386FA8}" destId="{FBC2D265-CB60-4180-94FA-9701CCC72EB8}" srcOrd="0" destOrd="0" presId="urn:microsoft.com/office/officeart/2018/5/layout/IconLeafLabelList"/>
    <dgm:cxn modelId="{D174979E-FE7E-4CD0-9893-908B12511049}" type="presParOf" srcId="{20AA4E82-19FF-44FC-92CE-EFDBDB386FA8}" destId="{EBB5FF60-9F04-444A-A61C-9365945273D6}" srcOrd="1" destOrd="0" presId="urn:microsoft.com/office/officeart/2018/5/layout/IconLeafLabelList"/>
    <dgm:cxn modelId="{B997D010-5936-475F-B1A9-3677BB819B7B}" type="presParOf" srcId="{20AA4E82-19FF-44FC-92CE-EFDBDB386FA8}" destId="{E1CDE04D-DDCE-468C-B420-81BF9FF9DEFD}" srcOrd="2" destOrd="0" presId="urn:microsoft.com/office/officeart/2018/5/layout/IconLeafLabelList"/>
    <dgm:cxn modelId="{1CCB45BE-B777-4565-955E-8DFB1C17BB93}" type="presParOf" srcId="{20AA4E82-19FF-44FC-92CE-EFDBDB386FA8}" destId="{08AE2D45-3A81-445B-B288-601668C0CFC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3479D2-6D56-43FE-B4AB-EB7415943AD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F92948A-A623-4C0D-A070-97B5829712F6}">
      <dgm:prSet custT="1"/>
      <dgm:spPr/>
      <dgm:t>
        <a:bodyPr/>
        <a:lstStyle/>
        <a:p>
          <a:r>
            <a:rPr lang="en-US" sz="1600" dirty="0">
              <a:latin typeface="Abadi" panose="020B0604020104020204" pitchFamily="34" charset="0"/>
            </a:rPr>
            <a:t>Restart your computer an hour or two before it is time to present. Make sure you don’t have any automatic updates that may start during your presentation or recording.</a:t>
          </a:r>
        </a:p>
      </dgm:t>
    </dgm:pt>
    <dgm:pt modelId="{661AE85B-8642-4FA3-B783-D9580DE4007F}" type="parTrans" cxnId="{4BB04EC5-E9C4-4AF0-A635-3D28F651712A}">
      <dgm:prSet/>
      <dgm:spPr/>
      <dgm:t>
        <a:bodyPr/>
        <a:lstStyle/>
        <a:p>
          <a:endParaRPr lang="en-US" sz="1600">
            <a:latin typeface="Abadi" panose="020B0604020104020204" pitchFamily="34" charset="0"/>
          </a:endParaRPr>
        </a:p>
      </dgm:t>
    </dgm:pt>
    <dgm:pt modelId="{D0276E3C-BBB0-4F95-8DA2-3814FFF617F1}" type="sibTrans" cxnId="{4BB04EC5-E9C4-4AF0-A635-3D28F651712A}">
      <dgm:prSet/>
      <dgm:spPr/>
      <dgm:t>
        <a:bodyPr/>
        <a:lstStyle/>
        <a:p>
          <a:endParaRPr lang="en-US" sz="1600">
            <a:latin typeface="Abadi" panose="020B0604020104020204" pitchFamily="34" charset="0"/>
          </a:endParaRPr>
        </a:p>
      </dgm:t>
    </dgm:pt>
    <dgm:pt modelId="{67EB27DB-DB8C-43EE-84B0-F62BBCC7DA4C}">
      <dgm:prSet custT="1"/>
      <dgm:spPr/>
      <dgm:t>
        <a:bodyPr/>
        <a:lstStyle/>
        <a:p>
          <a:r>
            <a:rPr lang="en-US" sz="1600" dirty="0">
              <a:latin typeface="Abadi" panose="020B0604020104020204" pitchFamily="34" charset="0"/>
            </a:rPr>
            <a:t>Close all programs except those needed to present.</a:t>
          </a:r>
        </a:p>
      </dgm:t>
    </dgm:pt>
    <dgm:pt modelId="{5A992F7D-16DA-4694-962B-C5D4A1B1336D}" type="parTrans" cxnId="{26E43535-02E4-49AD-B6B7-DAFA5A61CD55}">
      <dgm:prSet/>
      <dgm:spPr/>
      <dgm:t>
        <a:bodyPr/>
        <a:lstStyle/>
        <a:p>
          <a:endParaRPr lang="en-US" sz="1600">
            <a:latin typeface="Abadi" panose="020B0604020104020204" pitchFamily="34" charset="0"/>
          </a:endParaRPr>
        </a:p>
      </dgm:t>
    </dgm:pt>
    <dgm:pt modelId="{436AACBA-902E-4AA1-892A-1DF8F17B5FD2}" type="sibTrans" cxnId="{26E43535-02E4-49AD-B6B7-DAFA5A61CD55}">
      <dgm:prSet/>
      <dgm:spPr/>
      <dgm:t>
        <a:bodyPr/>
        <a:lstStyle/>
        <a:p>
          <a:endParaRPr lang="en-US" sz="1600">
            <a:latin typeface="Abadi" panose="020B0604020104020204" pitchFamily="34" charset="0"/>
          </a:endParaRPr>
        </a:p>
      </dgm:t>
    </dgm:pt>
    <dgm:pt modelId="{478733B7-0806-45AC-A3DC-1943A4AED4FF}">
      <dgm:prSet custT="1"/>
      <dgm:spPr/>
      <dgm:t>
        <a:bodyPr/>
        <a:lstStyle/>
        <a:p>
          <a:r>
            <a:rPr lang="en-US" sz="1600" dirty="0">
              <a:latin typeface="Abadi" panose="020B0604020104020204" pitchFamily="34" charset="0"/>
            </a:rPr>
            <a:t>Plug in your headphones/earbuds into your computer or make sure your Bluetooth headphones are connected and working.</a:t>
          </a:r>
        </a:p>
      </dgm:t>
    </dgm:pt>
    <dgm:pt modelId="{2A0D05EE-8830-468B-AFD5-76260D56C180}" type="parTrans" cxnId="{A178A979-AEE3-4496-894C-854D678420D0}">
      <dgm:prSet/>
      <dgm:spPr/>
      <dgm:t>
        <a:bodyPr/>
        <a:lstStyle/>
        <a:p>
          <a:endParaRPr lang="en-US" sz="1600">
            <a:latin typeface="Abadi" panose="020B0604020104020204" pitchFamily="34" charset="0"/>
          </a:endParaRPr>
        </a:p>
      </dgm:t>
    </dgm:pt>
    <dgm:pt modelId="{3A09FDD7-68D6-4428-9402-CAC69B14626A}" type="sibTrans" cxnId="{A178A979-AEE3-4496-894C-854D678420D0}">
      <dgm:prSet/>
      <dgm:spPr/>
      <dgm:t>
        <a:bodyPr/>
        <a:lstStyle/>
        <a:p>
          <a:endParaRPr lang="en-US" sz="1600">
            <a:latin typeface="Abadi" panose="020B0604020104020204" pitchFamily="34" charset="0"/>
          </a:endParaRPr>
        </a:p>
      </dgm:t>
    </dgm:pt>
    <dgm:pt modelId="{7934F3DB-39A7-4880-8E91-A133AA19A549}">
      <dgm:prSet custT="1"/>
      <dgm:spPr/>
      <dgm:t>
        <a:bodyPr/>
        <a:lstStyle/>
        <a:p>
          <a:r>
            <a:rPr lang="en-US" sz="1600" dirty="0">
              <a:latin typeface="Abadi" panose="020B0604020104020204" pitchFamily="34" charset="0"/>
            </a:rPr>
            <a:t>In Zoom settings, be sure to turn on maximum noise suppression in the sound settings. (See next slide for how to do this)</a:t>
          </a:r>
        </a:p>
      </dgm:t>
    </dgm:pt>
    <dgm:pt modelId="{0F1CF93B-98DB-4F1A-BC2E-E8F90FBFB7B4}" type="parTrans" cxnId="{4A7D3D4E-9EA5-4D17-99CA-E7C0F197DE37}">
      <dgm:prSet/>
      <dgm:spPr/>
      <dgm:t>
        <a:bodyPr/>
        <a:lstStyle/>
        <a:p>
          <a:endParaRPr lang="en-US" sz="1600">
            <a:latin typeface="Abadi" panose="020B0604020104020204" pitchFamily="34" charset="0"/>
          </a:endParaRPr>
        </a:p>
      </dgm:t>
    </dgm:pt>
    <dgm:pt modelId="{3FC32172-3BE2-4148-B61C-E2E0204C6FC6}" type="sibTrans" cxnId="{4A7D3D4E-9EA5-4D17-99CA-E7C0F197DE37}">
      <dgm:prSet/>
      <dgm:spPr/>
      <dgm:t>
        <a:bodyPr/>
        <a:lstStyle/>
        <a:p>
          <a:endParaRPr lang="en-US" sz="1600">
            <a:latin typeface="Abadi" panose="020B0604020104020204" pitchFamily="34" charset="0"/>
          </a:endParaRPr>
        </a:p>
      </dgm:t>
    </dgm:pt>
    <dgm:pt modelId="{C80F1FF4-640F-415E-AC6A-311D9B1E17E6}">
      <dgm:prSet custT="1"/>
      <dgm:spPr/>
      <dgm:t>
        <a:bodyPr/>
        <a:lstStyle/>
        <a:p>
          <a:r>
            <a:rPr lang="en-US" sz="1600" dirty="0">
              <a:latin typeface="Abadi" panose="020B0604020104020204" pitchFamily="34" charset="0"/>
            </a:rPr>
            <a:t>If you will be using a laptop, plug it in and leave it plugged in. This stops the laptop from disabling certain power/battery functions and it’s a backup in the event you forget to charge it!</a:t>
          </a:r>
        </a:p>
      </dgm:t>
    </dgm:pt>
    <dgm:pt modelId="{2DE3DE44-A72B-4067-BAB2-BBBBB3BBE6A5}" type="parTrans" cxnId="{C0C43238-F78F-454E-8118-8EC0DE463BC7}">
      <dgm:prSet/>
      <dgm:spPr/>
      <dgm:t>
        <a:bodyPr/>
        <a:lstStyle/>
        <a:p>
          <a:endParaRPr lang="en-US" sz="1600">
            <a:latin typeface="Abadi" panose="020B0604020104020204" pitchFamily="34" charset="0"/>
          </a:endParaRPr>
        </a:p>
      </dgm:t>
    </dgm:pt>
    <dgm:pt modelId="{BA923981-1278-41FD-A5EF-9724508AB750}" type="sibTrans" cxnId="{C0C43238-F78F-454E-8118-8EC0DE463BC7}">
      <dgm:prSet/>
      <dgm:spPr/>
      <dgm:t>
        <a:bodyPr/>
        <a:lstStyle/>
        <a:p>
          <a:endParaRPr lang="en-US" sz="1600">
            <a:latin typeface="Abadi" panose="020B0604020104020204" pitchFamily="34" charset="0"/>
          </a:endParaRPr>
        </a:p>
      </dgm:t>
    </dgm:pt>
    <dgm:pt modelId="{38300365-4744-46FC-B2D0-2C0C00A56A9E}">
      <dgm:prSet custT="1"/>
      <dgm:spPr/>
      <dgm:t>
        <a:bodyPr/>
        <a:lstStyle/>
        <a:p>
          <a:r>
            <a:rPr lang="en-US" sz="1600" dirty="0">
              <a:latin typeface="Abadi" panose="020B0604020104020204" pitchFamily="34" charset="0"/>
            </a:rPr>
            <a:t>Turn off or mute anything that might make sounds during your presentation, for example; notifications when emails come in or cell phone notifications.</a:t>
          </a:r>
        </a:p>
      </dgm:t>
    </dgm:pt>
    <dgm:pt modelId="{8AE96A7C-7768-479B-9E51-9B4431A7D170}" type="parTrans" cxnId="{9BD334A9-CC5F-4FC1-BBAA-C59DB9671734}">
      <dgm:prSet/>
      <dgm:spPr/>
      <dgm:t>
        <a:bodyPr/>
        <a:lstStyle/>
        <a:p>
          <a:endParaRPr lang="en-US" sz="1600">
            <a:latin typeface="Abadi" panose="020B0604020104020204" pitchFamily="34" charset="0"/>
          </a:endParaRPr>
        </a:p>
      </dgm:t>
    </dgm:pt>
    <dgm:pt modelId="{878F8C56-9FB8-40CC-B31D-E98750ACEC2C}" type="sibTrans" cxnId="{9BD334A9-CC5F-4FC1-BBAA-C59DB9671734}">
      <dgm:prSet/>
      <dgm:spPr/>
      <dgm:t>
        <a:bodyPr/>
        <a:lstStyle/>
        <a:p>
          <a:endParaRPr lang="en-US" sz="1600">
            <a:latin typeface="Abadi" panose="020B0604020104020204" pitchFamily="34" charset="0"/>
          </a:endParaRPr>
        </a:p>
      </dgm:t>
    </dgm:pt>
    <dgm:pt modelId="{726F4ED3-036A-4026-A9F1-96787EB525D6}" type="pres">
      <dgm:prSet presAssocID="{DA3479D2-6D56-43FE-B4AB-EB7415943AD1}" presName="root" presStyleCnt="0">
        <dgm:presLayoutVars>
          <dgm:dir/>
          <dgm:resizeHandles val="exact"/>
        </dgm:presLayoutVars>
      </dgm:prSet>
      <dgm:spPr/>
    </dgm:pt>
    <dgm:pt modelId="{F174A159-F7BB-4984-82CE-609C754E4172}" type="pres">
      <dgm:prSet presAssocID="{9F92948A-A623-4C0D-A070-97B5829712F6}" presName="compNode" presStyleCnt="0"/>
      <dgm:spPr/>
    </dgm:pt>
    <dgm:pt modelId="{29824CA3-BDB1-42D3-AEBA-A8500F7BE8D4}" type="pres">
      <dgm:prSet presAssocID="{9F92948A-A623-4C0D-A070-97B5829712F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7D1F8067-9313-493C-9CDC-696000A156FC}" type="pres">
      <dgm:prSet presAssocID="{9F92948A-A623-4C0D-A070-97B5829712F6}" presName="spaceRect" presStyleCnt="0"/>
      <dgm:spPr/>
    </dgm:pt>
    <dgm:pt modelId="{468DF8DA-76AC-4AAE-BF66-1458838A75D7}" type="pres">
      <dgm:prSet presAssocID="{9F92948A-A623-4C0D-A070-97B5829712F6}" presName="textRect" presStyleLbl="revTx" presStyleIdx="0" presStyleCnt="6">
        <dgm:presLayoutVars>
          <dgm:chMax val="1"/>
          <dgm:chPref val="1"/>
        </dgm:presLayoutVars>
      </dgm:prSet>
      <dgm:spPr/>
    </dgm:pt>
    <dgm:pt modelId="{54F8E526-142E-43E3-96AB-8601B6140360}" type="pres">
      <dgm:prSet presAssocID="{D0276E3C-BBB0-4F95-8DA2-3814FFF617F1}" presName="sibTrans" presStyleCnt="0"/>
      <dgm:spPr/>
    </dgm:pt>
    <dgm:pt modelId="{95626A5B-A504-4E6F-AA41-1261469E547D}" type="pres">
      <dgm:prSet presAssocID="{67EB27DB-DB8C-43EE-84B0-F62BBCC7DA4C}" presName="compNode" presStyleCnt="0"/>
      <dgm:spPr/>
    </dgm:pt>
    <dgm:pt modelId="{C0FB3AAA-198F-4FFB-8489-49D360D8B946}" type="pres">
      <dgm:prSet presAssocID="{67EB27DB-DB8C-43EE-84B0-F62BBCC7DA4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C7FF519D-FE64-4D83-988E-BE016A831773}" type="pres">
      <dgm:prSet presAssocID="{67EB27DB-DB8C-43EE-84B0-F62BBCC7DA4C}" presName="spaceRect" presStyleCnt="0"/>
      <dgm:spPr/>
    </dgm:pt>
    <dgm:pt modelId="{E171B5BA-145E-4BDA-A59B-EB9BD9A1C9DC}" type="pres">
      <dgm:prSet presAssocID="{67EB27DB-DB8C-43EE-84B0-F62BBCC7DA4C}" presName="textRect" presStyleLbl="revTx" presStyleIdx="1" presStyleCnt="6">
        <dgm:presLayoutVars>
          <dgm:chMax val="1"/>
          <dgm:chPref val="1"/>
        </dgm:presLayoutVars>
      </dgm:prSet>
      <dgm:spPr/>
    </dgm:pt>
    <dgm:pt modelId="{91BB40DD-CC06-48B4-A486-AE9AF7A42892}" type="pres">
      <dgm:prSet presAssocID="{436AACBA-902E-4AA1-892A-1DF8F17B5FD2}" presName="sibTrans" presStyleCnt="0"/>
      <dgm:spPr/>
    </dgm:pt>
    <dgm:pt modelId="{1B22248C-C302-4DDB-9FB2-FAEAF8F2ED11}" type="pres">
      <dgm:prSet presAssocID="{478733B7-0806-45AC-A3DC-1943A4AED4FF}" presName="compNode" presStyleCnt="0"/>
      <dgm:spPr/>
    </dgm:pt>
    <dgm:pt modelId="{E080E012-C227-4E54-A437-3F7C19C95395}" type="pres">
      <dgm:prSet presAssocID="{478733B7-0806-45AC-A3DC-1943A4AED4F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ute Ringer"/>
        </a:ext>
      </dgm:extLst>
    </dgm:pt>
    <dgm:pt modelId="{34DC5DA6-30F9-4D96-9CF3-1262ABC17EA1}" type="pres">
      <dgm:prSet presAssocID="{478733B7-0806-45AC-A3DC-1943A4AED4FF}" presName="spaceRect" presStyleCnt="0"/>
      <dgm:spPr/>
    </dgm:pt>
    <dgm:pt modelId="{72196FE6-BB91-4DAF-9685-62A7E26DCD3B}" type="pres">
      <dgm:prSet presAssocID="{478733B7-0806-45AC-A3DC-1943A4AED4FF}" presName="textRect" presStyleLbl="revTx" presStyleIdx="2" presStyleCnt="6" custScaleX="114832">
        <dgm:presLayoutVars>
          <dgm:chMax val="1"/>
          <dgm:chPref val="1"/>
        </dgm:presLayoutVars>
      </dgm:prSet>
      <dgm:spPr/>
    </dgm:pt>
    <dgm:pt modelId="{B7FB9F3D-05B9-414A-BCAB-85F12012A207}" type="pres">
      <dgm:prSet presAssocID="{3A09FDD7-68D6-4428-9402-CAC69B14626A}" presName="sibTrans" presStyleCnt="0"/>
      <dgm:spPr/>
    </dgm:pt>
    <dgm:pt modelId="{6251F06A-757F-44CB-A549-10EDAAEE75C3}" type="pres">
      <dgm:prSet presAssocID="{7934F3DB-39A7-4880-8E91-A133AA19A549}" presName="compNode" presStyleCnt="0"/>
      <dgm:spPr/>
    </dgm:pt>
    <dgm:pt modelId="{A037CE13-06AA-49FA-ABDF-5AFCD19B57A0}" type="pres">
      <dgm:prSet presAssocID="{7934F3DB-39A7-4880-8E91-A133AA19A54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dcast"/>
        </a:ext>
      </dgm:extLst>
    </dgm:pt>
    <dgm:pt modelId="{4840FADF-9332-465B-B299-8321140C2B95}" type="pres">
      <dgm:prSet presAssocID="{7934F3DB-39A7-4880-8E91-A133AA19A549}" presName="spaceRect" presStyleCnt="0"/>
      <dgm:spPr/>
    </dgm:pt>
    <dgm:pt modelId="{281B0744-062B-4A7F-A737-89163B421F08}" type="pres">
      <dgm:prSet presAssocID="{7934F3DB-39A7-4880-8E91-A133AA19A549}" presName="textRect" presStyleLbl="revTx" presStyleIdx="3" presStyleCnt="6">
        <dgm:presLayoutVars>
          <dgm:chMax val="1"/>
          <dgm:chPref val="1"/>
        </dgm:presLayoutVars>
      </dgm:prSet>
      <dgm:spPr/>
    </dgm:pt>
    <dgm:pt modelId="{54568C5D-B101-4DF1-AA6D-85B9EE646C32}" type="pres">
      <dgm:prSet presAssocID="{3FC32172-3BE2-4148-B61C-E2E0204C6FC6}" presName="sibTrans" presStyleCnt="0"/>
      <dgm:spPr/>
    </dgm:pt>
    <dgm:pt modelId="{2C692863-8D5B-4519-A8D3-642AEFE6CBFC}" type="pres">
      <dgm:prSet presAssocID="{C80F1FF4-640F-415E-AC6A-311D9B1E17E6}" presName="compNode" presStyleCnt="0"/>
      <dgm:spPr/>
    </dgm:pt>
    <dgm:pt modelId="{82820646-8F8C-486B-A878-D9EB30477017}" type="pres">
      <dgm:prSet presAssocID="{C80F1FF4-640F-415E-AC6A-311D9B1E17E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B"/>
        </a:ext>
      </dgm:extLst>
    </dgm:pt>
    <dgm:pt modelId="{D174109D-DD8A-47F7-9377-7C7396A8F4B8}" type="pres">
      <dgm:prSet presAssocID="{C80F1FF4-640F-415E-AC6A-311D9B1E17E6}" presName="spaceRect" presStyleCnt="0"/>
      <dgm:spPr/>
    </dgm:pt>
    <dgm:pt modelId="{46690132-2FBF-4F53-873E-27DC87D8E7D2}" type="pres">
      <dgm:prSet presAssocID="{C80F1FF4-640F-415E-AC6A-311D9B1E17E6}" presName="textRect" presStyleLbl="revTx" presStyleIdx="4" presStyleCnt="6">
        <dgm:presLayoutVars>
          <dgm:chMax val="1"/>
          <dgm:chPref val="1"/>
        </dgm:presLayoutVars>
      </dgm:prSet>
      <dgm:spPr/>
    </dgm:pt>
    <dgm:pt modelId="{C37DE83A-DD08-447D-9A7D-48294C16011D}" type="pres">
      <dgm:prSet presAssocID="{BA923981-1278-41FD-A5EF-9724508AB750}" presName="sibTrans" presStyleCnt="0"/>
      <dgm:spPr/>
    </dgm:pt>
    <dgm:pt modelId="{B52AF2CD-07D5-4121-8521-E089FF9B8C08}" type="pres">
      <dgm:prSet presAssocID="{38300365-4744-46FC-B2D0-2C0C00A56A9E}" presName="compNode" presStyleCnt="0"/>
      <dgm:spPr/>
    </dgm:pt>
    <dgm:pt modelId="{DD28359A-F462-4F04-9A7D-675CC3B90F90}" type="pres">
      <dgm:prSet presAssocID="{38300365-4744-46FC-B2D0-2C0C00A56A9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eaf"/>
        </a:ext>
      </dgm:extLst>
    </dgm:pt>
    <dgm:pt modelId="{FFD62F1D-D130-4631-BFDC-70965A1E5A28}" type="pres">
      <dgm:prSet presAssocID="{38300365-4744-46FC-B2D0-2C0C00A56A9E}" presName="spaceRect" presStyleCnt="0"/>
      <dgm:spPr/>
    </dgm:pt>
    <dgm:pt modelId="{9BF4F6D9-DE34-4DB7-B60D-D21B6D3E0E5B}" type="pres">
      <dgm:prSet presAssocID="{38300365-4744-46FC-B2D0-2C0C00A56A9E}" presName="textRect" presStyleLbl="revTx" presStyleIdx="5" presStyleCnt="6">
        <dgm:presLayoutVars>
          <dgm:chMax val="1"/>
          <dgm:chPref val="1"/>
        </dgm:presLayoutVars>
      </dgm:prSet>
      <dgm:spPr/>
    </dgm:pt>
  </dgm:ptLst>
  <dgm:cxnLst>
    <dgm:cxn modelId="{26E43535-02E4-49AD-B6B7-DAFA5A61CD55}" srcId="{DA3479D2-6D56-43FE-B4AB-EB7415943AD1}" destId="{67EB27DB-DB8C-43EE-84B0-F62BBCC7DA4C}" srcOrd="1" destOrd="0" parTransId="{5A992F7D-16DA-4694-962B-C5D4A1B1336D}" sibTransId="{436AACBA-902E-4AA1-892A-1DF8F17B5FD2}"/>
    <dgm:cxn modelId="{C0C43238-F78F-454E-8118-8EC0DE463BC7}" srcId="{DA3479D2-6D56-43FE-B4AB-EB7415943AD1}" destId="{C80F1FF4-640F-415E-AC6A-311D9B1E17E6}" srcOrd="4" destOrd="0" parTransId="{2DE3DE44-A72B-4067-BAB2-BBBBB3BBE6A5}" sibTransId="{BA923981-1278-41FD-A5EF-9724508AB750}"/>
    <dgm:cxn modelId="{4A7D3D4E-9EA5-4D17-99CA-E7C0F197DE37}" srcId="{DA3479D2-6D56-43FE-B4AB-EB7415943AD1}" destId="{7934F3DB-39A7-4880-8E91-A133AA19A549}" srcOrd="3" destOrd="0" parTransId="{0F1CF93B-98DB-4F1A-BC2E-E8F90FBFB7B4}" sibTransId="{3FC32172-3BE2-4148-B61C-E2E0204C6FC6}"/>
    <dgm:cxn modelId="{A178A979-AEE3-4496-894C-854D678420D0}" srcId="{DA3479D2-6D56-43FE-B4AB-EB7415943AD1}" destId="{478733B7-0806-45AC-A3DC-1943A4AED4FF}" srcOrd="2" destOrd="0" parTransId="{2A0D05EE-8830-468B-AFD5-76260D56C180}" sibTransId="{3A09FDD7-68D6-4428-9402-CAC69B14626A}"/>
    <dgm:cxn modelId="{0D1D5E85-88EB-4B66-B166-BC357A49A2E2}" type="presOf" srcId="{9F92948A-A623-4C0D-A070-97B5829712F6}" destId="{468DF8DA-76AC-4AAE-BF66-1458838A75D7}" srcOrd="0" destOrd="0" presId="urn:microsoft.com/office/officeart/2018/2/layout/IconLabelList"/>
    <dgm:cxn modelId="{EBFB3C8D-6B06-486B-8AA6-4B335DA5BAF2}" type="presOf" srcId="{478733B7-0806-45AC-A3DC-1943A4AED4FF}" destId="{72196FE6-BB91-4DAF-9685-62A7E26DCD3B}" srcOrd="0" destOrd="0" presId="urn:microsoft.com/office/officeart/2018/2/layout/IconLabelList"/>
    <dgm:cxn modelId="{9BD334A9-CC5F-4FC1-BBAA-C59DB9671734}" srcId="{DA3479D2-6D56-43FE-B4AB-EB7415943AD1}" destId="{38300365-4744-46FC-B2D0-2C0C00A56A9E}" srcOrd="5" destOrd="0" parTransId="{8AE96A7C-7768-479B-9E51-9B4431A7D170}" sibTransId="{878F8C56-9FB8-40CC-B31D-E98750ACEC2C}"/>
    <dgm:cxn modelId="{3852AEB2-1D96-4391-BE36-95C23515BA70}" type="presOf" srcId="{38300365-4744-46FC-B2D0-2C0C00A56A9E}" destId="{9BF4F6D9-DE34-4DB7-B60D-D21B6D3E0E5B}" srcOrd="0" destOrd="0" presId="urn:microsoft.com/office/officeart/2018/2/layout/IconLabelList"/>
    <dgm:cxn modelId="{0EA1DFBB-4C2B-4030-91A8-FAEBA57B056F}" type="presOf" srcId="{67EB27DB-DB8C-43EE-84B0-F62BBCC7DA4C}" destId="{E171B5BA-145E-4BDA-A59B-EB9BD9A1C9DC}" srcOrd="0" destOrd="0" presId="urn:microsoft.com/office/officeart/2018/2/layout/IconLabelList"/>
    <dgm:cxn modelId="{4BB04EC5-E9C4-4AF0-A635-3D28F651712A}" srcId="{DA3479D2-6D56-43FE-B4AB-EB7415943AD1}" destId="{9F92948A-A623-4C0D-A070-97B5829712F6}" srcOrd="0" destOrd="0" parTransId="{661AE85B-8642-4FA3-B783-D9580DE4007F}" sibTransId="{D0276E3C-BBB0-4F95-8DA2-3814FFF617F1}"/>
    <dgm:cxn modelId="{DFDE5ACA-8401-4C43-96A0-601447340C6A}" type="presOf" srcId="{7934F3DB-39A7-4880-8E91-A133AA19A549}" destId="{281B0744-062B-4A7F-A737-89163B421F08}" srcOrd="0" destOrd="0" presId="urn:microsoft.com/office/officeart/2018/2/layout/IconLabelList"/>
    <dgm:cxn modelId="{08D5E2DB-A1E8-4DCD-83BD-937B157F78EA}" type="presOf" srcId="{DA3479D2-6D56-43FE-B4AB-EB7415943AD1}" destId="{726F4ED3-036A-4026-A9F1-96787EB525D6}" srcOrd="0" destOrd="0" presId="urn:microsoft.com/office/officeart/2018/2/layout/IconLabelList"/>
    <dgm:cxn modelId="{1F211EE4-6C03-4922-A432-2C73A468D440}" type="presOf" srcId="{C80F1FF4-640F-415E-AC6A-311D9B1E17E6}" destId="{46690132-2FBF-4F53-873E-27DC87D8E7D2}" srcOrd="0" destOrd="0" presId="urn:microsoft.com/office/officeart/2018/2/layout/IconLabelList"/>
    <dgm:cxn modelId="{4EBD03E5-BCDC-4597-B71B-EFE4961BAF95}" type="presParOf" srcId="{726F4ED3-036A-4026-A9F1-96787EB525D6}" destId="{F174A159-F7BB-4984-82CE-609C754E4172}" srcOrd="0" destOrd="0" presId="urn:microsoft.com/office/officeart/2018/2/layout/IconLabelList"/>
    <dgm:cxn modelId="{8285E9EF-4F67-4837-BAB9-A692C459C98C}" type="presParOf" srcId="{F174A159-F7BB-4984-82CE-609C754E4172}" destId="{29824CA3-BDB1-42D3-AEBA-A8500F7BE8D4}" srcOrd="0" destOrd="0" presId="urn:microsoft.com/office/officeart/2018/2/layout/IconLabelList"/>
    <dgm:cxn modelId="{790E2B07-C672-44FF-83BB-3FE855B87C37}" type="presParOf" srcId="{F174A159-F7BB-4984-82CE-609C754E4172}" destId="{7D1F8067-9313-493C-9CDC-696000A156FC}" srcOrd="1" destOrd="0" presId="urn:microsoft.com/office/officeart/2018/2/layout/IconLabelList"/>
    <dgm:cxn modelId="{F66487FC-E056-49DC-AB6C-F00F7FE812F8}" type="presParOf" srcId="{F174A159-F7BB-4984-82CE-609C754E4172}" destId="{468DF8DA-76AC-4AAE-BF66-1458838A75D7}" srcOrd="2" destOrd="0" presId="urn:microsoft.com/office/officeart/2018/2/layout/IconLabelList"/>
    <dgm:cxn modelId="{239E5B86-2CEC-4747-A960-D09E3A057808}" type="presParOf" srcId="{726F4ED3-036A-4026-A9F1-96787EB525D6}" destId="{54F8E526-142E-43E3-96AB-8601B6140360}" srcOrd="1" destOrd="0" presId="urn:microsoft.com/office/officeart/2018/2/layout/IconLabelList"/>
    <dgm:cxn modelId="{CFBBEE97-8DA8-4C80-8E43-7CF54B0F80A9}" type="presParOf" srcId="{726F4ED3-036A-4026-A9F1-96787EB525D6}" destId="{95626A5B-A504-4E6F-AA41-1261469E547D}" srcOrd="2" destOrd="0" presId="urn:microsoft.com/office/officeart/2018/2/layout/IconLabelList"/>
    <dgm:cxn modelId="{EF17A978-60EA-4781-8AB4-E16B7F55BE08}" type="presParOf" srcId="{95626A5B-A504-4E6F-AA41-1261469E547D}" destId="{C0FB3AAA-198F-4FFB-8489-49D360D8B946}" srcOrd="0" destOrd="0" presId="urn:microsoft.com/office/officeart/2018/2/layout/IconLabelList"/>
    <dgm:cxn modelId="{9A943BA4-50AD-440A-845D-14446CDCFF33}" type="presParOf" srcId="{95626A5B-A504-4E6F-AA41-1261469E547D}" destId="{C7FF519D-FE64-4D83-988E-BE016A831773}" srcOrd="1" destOrd="0" presId="urn:microsoft.com/office/officeart/2018/2/layout/IconLabelList"/>
    <dgm:cxn modelId="{1FE74E14-7BE0-4399-95C5-18229C7439FC}" type="presParOf" srcId="{95626A5B-A504-4E6F-AA41-1261469E547D}" destId="{E171B5BA-145E-4BDA-A59B-EB9BD9A1C9DC}" srcOrd="2" destOrd="0" presId="urn:microsoft.com/office/officeart/2018/2/layout/IconLabelList"/>
    <dgm:cxn modelId="{E626F62D-179E-41D3-8CB1-E6FDD31D4C6A}" type="presParOf" srcId="{726F4ED3-036A-4026-A9F1-96787EB525D6}" destId="{91BB40DD-CC06-48B4-A486-AE9AF7A42892}" srcOrd="3" destOrd="0" presId="urn:microsoft.com/office/officeart/2018/2/layout/IconLabelList"/>
    <dgm:cxn modelId="{136080C7-B31F-4CD9-9541-39CFAC33DC4C}" type="presParOf" srcId="{726F4ED3-036A-4026-A9F1-96787EB525D6}" destId="{1B22248C-C302-4DDB-9FB2-FAEAF8F2ED11}" srcOrd="4" destOrd="0" presId="urn:microsoft.com/office/officeart/2018/2/layout/IconLabelList"/>
    <dgm:cxn modelId="{231F7B24-15C7-4248-B398-5AC0A550320C}" type="presParOf" srcId="{1B22248C-C302-4DDB-9FB2-FAEAF8F2ED11}" destId="{E080E012-C227-4E54-A437-3F7C19C95395}" srcOrd="0" destOrd="0" presId="urn:microsoft.com/office/officeart/2018/2/layout/IconLabelList"/>
    <dgm:cxn modelId="{462D97D2-EFB7-4A25-90B7-0C8DDEB0E460}" type="presParOf" srcId="{1B22248C-C302-4DDB-9FB2-FAEAF8F2ED11}" destId="{34DC5DA6-30F9-4D96-9CF3-1262ABC17EA1}" srcOrd="1" destOrd="0" presId="urn:microsoft.com/office/officeart/2018/2/layout/IconLabelList"/>
    <dgm:cxn modelId="{249CC5C0-93BF-40B6-9BDF-638D034BB5D5}" type="presParOf" srcId="{1B22248C-C302-4DDB-9FB2-FAEAF8F2ED11}" destId="{72196FE6-BB91-4DAF-9685-62A7E26DCD3B}" srcOrd="2" destOrd="0" presId="urn:microsoft.com/office/officeart/2018/2/layout/IconLabelList"/>
    <dgm:cxn modelId="{E1E90E7C-DBFD-43CB-B152-22CB13BC77A6}" type="presParOf" srcId="{726F4ED3-036A-4026-A9F1-96787EB525D6}" destId="{B7FB9F3D-05B9-414A-BCAB-85F12012A207}" srcOrd="5" destOrd="0" presId="urn:microsoft.com/office/officeart/2018/2/layout/IconLabelList"/>
    <dgm:cxn modelId="{7206BB5F-4C58-42C7-95FB-657E1E055E34}" type="presParOf" srcId="{726F4ED3-036A-4026-A9F1-96787EB525D6}" destId="{6251F06A-757F-44CB-A549-10EDAAEE75C3}" srcOrd="6" destOrd="0" presId="urn:microsoft.com/office/officeart/2018/2/layout/IconLabelList"/>
    <dgm:cxn modelId="{BEE59D3C-304A-469E-A638-6895E7C1D346}" type="presParOf" srcId="{6251F06A-757F-44CB-A549-10EDAAEE75C3}" destId="{A037CE13-06AA-49FA-ABDF-5AFCD19B57A0}" srcOrd="0" destOrd="0" presId="urn:microsoft.com/office/officeart/2018/2/layout/IconLabelList"/>
    <dgm:cxn modelId="{CFBFE73A-EA1D-4B76-913E-F2A4DF2EDE1A}" type="presParOf" srcId="{6251F06A-757F-44CB-A549-10EDAAEE75C3}" destId="{4840FADF-9332-465B-B299-8321140C2B95}" srcOrd="1" destOrd="0" presId="urn:microsoft.com/office/officeart/2018/2/layout/IconLabelList"/>
    <dgm:cxn modelId="{1C4DB56C-66B0-42A0-A00A-7D538CE05432}" type="presParOf" srcId="{6251F06A-757F-44CB-A549-10EDAAEE75C3}" destId="{281B0744-062B-4A7F-A737-89163B421F08}" srcOrd="2" destOrd="0" presId="urn:microsoft.com/office/officeart/2018/2/layout/IconLabelList"/>
    <dgm:cxn modelId="{B64293E4-98AD-4846-943E-2CC5259BBDB6}" type="presParOf" srcId="{726F4ED3-036A-4026-A9F1-96787EB525D6}" destId="{54568C5D-B101-4DF1-AA6D-85B9EE646C32}" srcOrd="7" destOrd="0" presId="urn:microsoft.com/office/officeart/2018/2/layout/IconLabelList"/>
    <dgm:cxn modelId="{59ADB47E-6774-4455-B3E7-CD9650235557}" type="presParOf" srcId="{726F4ED3-036A-4026-A9F1-96787EB525D6}" destId="{2C692863-8D5B-4519-A8D3-642AEFE6CBFC}" srcOrd="8" destOrd="0" presId="urn:microsoft.com/office/officeart/2018/2/layout/IconLabelList"/>
    <dgm:cxn modelId="{0CB0EFB3-3FF9-401C-82BF-23D3CED47DF1}" type="presParOf" srcId="{2C692863-8D5B-4519-A8D3-642AEFE6CBFC}" destId="{82820646-8F8C-486B-A878-D9EB30477017}" srcOrd="0" destOrd="0" presId="urn:microsoft.com/office/officeart/2018/2/layout/IconLabelList"/>
    <dgm:cxn modelId="{CBE9288C-F2CB-49B8-B8EF-AB0247E5EA77}" type="presParOf" srcId="{2C692863-8D5B-4519-A8D3-642AEFE6CBFC}" destId="{D174109D-DD8A-47F7-9377-7C7396A8F4B8}" srcOrd="1" destOrd="0" presId="urn:microsoft.com/office/officeart/2018/2/layout/IconLabelList"/>
    <dgm:cxn modelId="{B3F71190-0749-4568-8ACA-6A88DC149658}" type="presParOf" srcId="{2C692863-8D5B-4519-A8D3-642AEFE6CBFC}" destId="{46690132-2FBF-4F53-873E-27DC87D8E7D2}" srcOrd="2" destOrd="0" presId="urn:microsoft.com/office/officeart/2018/2/layout/IconLabelList"/>
    <dgm:cxn modelId="{E4B75938-7087-4DDB-9DFB-B7C343723D86}" type="presParOf" srcId="{726F4ED3-036A-4026-A9F1-96787EB525D6}" destId="{C37DE83A-DD08-447D-9A7D-48294C16011D}" srcOrd="9" destOrd="0" presId="urn:microsoft.com/office/officeart/2018/2/layout/IconLabelList"/>
    <dgm:cxn modelId="{6286F137-87D3-4DC6-A5AF-B1B631B03641}" type="presParOf" srcId="{726F4ED3-036A-4026-A9F1-96787EB525D6}" destId="{B52AF2CD-07D5-4121-8521-E089FF9B8C08}" srcOrd="10" destOrd="0" presId="urn:microsoft.com/office/officeart/2018/2/layout/IconLabelList"/>
    <dgm:cxn modelId="{1C2B56B2-11DB-4F23-B33B-E658B1AE7ABB}" type="presParOf" srcId="{B52AF2CD-07D5-4121-8521-E089FF9B8C08}" destId="{DD28359A-F462-4F04-9A7D-675CC3B90F90}" srcOrd="0" destOrd="0" presId="urn:microsoft.com/office/officeart/2018/2/layout/IconLabelList"/>
    <dgm:cxn modelId="{3036511A-93DA-4950-A90E-576BBA221084}" type="presParOf" srcId="{B52AF2CD-07D5-4121-8521-E089FF9B8C08}" destId="{FFD62F1D-D130-4631-BFDC-70965A1E5A28}" srcOrd="1" destOrd="0" presId="urn:microsoft.com/office/officeart/2018/2/layout/IconLabelList"/>
    <dgm:cxn modelId="{B70D217D-18E0-4BFB-94DA-954719E9C2D1}" type="presParOf" srcId="{B52AF2CD-07D5-4121-8521-E089FF9B8C08}" destId="{9BF4F6D9-DE34-4DB7-B60D-D21B6D3E0E5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3CB923-2263-428B-8D13-64E9C7EAF6A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2F55D12-CE45-4198-BAFA-BB7E2A22F30B}">
      <dgm:prSet custT="1"/>
      <dgm:spPr/>
      <dgm:t>
        <a:bodyPr/>
        <a:lstStyle/>
        <a:p>
          <a:pPr>
            <a:defRPr cap="all"/>
          </a:pPr>
          <a:r>
            <a:rPr lang="en-US" sz="1800">
              <a:latin typeface="Abadi" panose="020B0604020104020204" pitchFamily="34" charset="0"/>
            </a:rPr>
            <a:t>Know what the key take-away is for your presentation.</a:t>
          </a:r>
        </a:p>
      </dgm:t>
    </dgm:pt>
    <dgm:pt modelId="{50E6FCF7-0BCE-4CE2-897D-A4DE81AFC44F}" type="parTrans" cxnId="{3CC185F1-C5E6-4B53-B1D9-33332B127F18}">
      <dgm:prSet/>
      <dgm:spPr/>
      <dgm:t>
        <a:bodyPr/>
        <a:lstStyle/>
        <a:p>
          <a:endParaRPr lang="en-US" sz="1800">
            <a:latin typeface="Abadi" panose="020B0604020104020204" pitchFamily="34" charset="0"/>
          </a:endParaRPr>
        </a:p>
      </dgm:t>
    </dgm:pt>
    <dgm:pt modelId="{0129E844-40C7-4E89-9F4D-F1180492819F}" type="sibTrans" cxnId="{3CC185F1-C5E6-4B53-B1D9-33332B127F18}">
      <dgm:prSet/>
      <dgm:spPr/>
      <dgm:t>
        <a:bodyPr/>
        <a:lstStyle/>
        <a:p>
          <a:endParaRPr lang="en-US" sz="1800">
            <a:latin typeface="Abadi" panose="020B0604020104020204" pitchFamily="34" charset="0"/>
          </a:endParaRPr>
        </a:p>
      </dgm:t>
    </dgm:pt>
    <dgm:pt modelId="{9B4117A6-9339-43BC-9AF4-D0267E324CC2}">
      <dgm:prSet custT="1"/>
      <dgm:spPr/>
      <dgm:t>
        <a:bodyPr/>
        <a:lstStyle/>
        <a:p>
          <a:pPr>
            <a:defRPr cap="all"/>
          </a:pPr>
          <a:r>
            <a:rPr lang="en-US" sz="1800">
              <a:latin typeface="Abadi" panose="020B0604020104020204" pitchFamily="34" charset="0"/>
            </a:rPr>
            <a:t>Does your take way match what your audience heard?</a:t>
          </a:r>
        </a:p>
      </dgm:t>
    </dgm:pt>
    <dgm:pt modelId="{9C9B395A-799D-4500-80FB-89CB3C8B8D7A}" type="parTrans" cxnId="{8BDE01F2-507F-4689-8D0F-3560AD6FD6AF}">
      <dgm:prSet/>
      <dgm:spPr/>
      <dgm:t>
        <a:bodyPr/>
        <a:lstStyle/>
        <a:p>
          <a:endParaRPr lang="en-US" sz="1800">
            <a:latin typeface="Abadi" panose="020B0604020104020204" pitchFamily="34" charset="0"/>
          </a:endParaRPr>
        </a:p>
      </dgm:t>
    </dgm:pt>
    <dgm:pt modelId="{FEE06B59-B938-4877-BFA9-C085387A7539}" type="sibTrans" cxnId="{8BDE01F2-507F-4689-8D0F-3560AD6FD6AF}">
      <dgm:prSet/>
      <dgm:spPr/>
      <dgm:t>
        <a:bodyPr/>
        <a:lstStyle/>
        <a:p>
          <a:endParaRPr lang="en-US" sz="1800">
            <a:latin typeface="Abadi" panose="020B0604020104020204" pitchFamily="34" charset="0"/>
          </a:endParaRPr>
        </a:p>
      </dgm:t>
    </dgm:pt>
    <dgm:pt modelId="{655E6B7D-2785-4A3E-A7E2-0DD0F833329A}">
      <dgm:prSet custT="1"/>
      <dgm:spPr/>
      <dgm:t>
        <a:bodyPr/>
        <a:lstStyle/>
        <a:p>
          <a:pPr>
            <a:defRPr cap="all"/>
          </a:pPr>
          <a:r>
            <a:rPr lang="en-US" sz="1800">
              <a:latin typeface="Abadi" panose="020B0604020104020204" pitchFamily="34" charset="0"/>
            </a:rPr>
            <a:t>Use simple words that capture people’s attention.</a:t>
          </a:r>
        </a:p>
      </dgm:t>
    </dgm:pt>
    <dgm:pt modelId="{337125EC-AE1D-4159-8AD8-2011272815FD}" type="parTrans" cxnId="{5FBA0B28-E63A-438D-8B4C-416834A0DAED}">
      <dgm:prSet/>
      <dgm:spPr/>
      <dgm:t>
        <a:bodyPr/>
        <a:lstStyle/>
        <a:p>
          <a:endParaRPr lang="en-US" sz="1800">
            <a:latin typeface="Abadi" panose="020B0604020104020204" pitchFamily="34" charset="0"/>
          </a:endParaRPr>
        </a:p>
      </dgm:t>
    </dgm:pt>
    <dgm:pt modelId="{08312AEE-8088-40D1-BF59-442262DBC22B}" type="sibTrans" cxnId="{5FBA0B28-E63A-438D-8B4C-416834A0DAED}">
      <dgm:prSet/>
      <dgm:spPr/>
      <dgm:t>
        <a:bodyPr/>
        <a:lstStyle/>
        <a:p>
          <a:endParaRPr lang="en-US" sz="1800">
            <a:latin typeface="Abadi" panose="020B0604020104020204" pitchFamily="34" charset="0"/>
          </a:endParaRPr>
        </a:p>
      </dgm:t>
    </dgm:pt>
    <dgm:pt modelId="{01A7123E-DB4E-4ECF-A424-3B5D78619F5F}">
      <dgm:prSet custT="1"/>
      <dgm:spPr/>
      <dgm:t>
        <a:bodyPr/>
        <a:lstStyle/>
        <a:p>
          <a:pPr>
            <a:defRPr cap="all"/>
          </a:pPr>
          <a:r>
            <a:rPr lang="en-US" sz="1800">
              <a:latin typeface="Abadi" panose="020B0604020104020204" pitchFamily="34" charset="0"/>
            </a:rPr>
            <a:t>Your cadence and intonation add to the story – use them to your advantage!</a:t>
          </a:r>
        </a:p>
      </dgm:t>
    </dgm:pt>
    <dgm:pt modelId="{D1A04564-4831-45FD-8651-E3E9EDA083C6}" type="parTrans" cxnId="{73C399E2-F62A-4010-A75E-2EA5BF33BF85}">
      <dgm:prSet/>
      <dgm:spPr/>
      <dgm:t>
        <a:bodyPr/>
        <a:lstStyle/>
        <a:p>
          <a:endParaRPr lang="en-US" sz="1800">
            <a:latin typeface="Abadi" panose="020B0604020104020204" pitchFamily="34" charset="0"/>
          </a:endParaRPr>
        </a:p>
      </dgm:t>
    </dgm:pt>
    <dgm:pt modelId="{5D50EA0B-415D-423C-8572-F39CC3DC32B5}" type="sibTrans" cxnId="{73C399E2-F62A-4010-A75E-2EA5BF33BF85}">
      <dgm:prSet/>
      <dgm:spPr/>
      <dgm:t>
        <a:bodyPr/>
        <a:lstStyle/>
        <a:p>
          <a:endParaRPr lang="en-US" sz="1800">
            <a:latin typeface="Abadi" panose="020B0604020104020204" pitchFamily="34" charset="0"/>
          </a:endParaRPr>
        </a:p>
      </dgm:t>
    </dgm:pt>
    <dgm:pt modelId="{627B07A9-1BF7-44FD-B714-8104693A3187}" type="pres">
      <dgm:prSet presAssocID="{CC3CB923-2263-428B-8D13-64E9C7EAF6A7}" presName="root" presStyleCnt="0">
        <dgm:presLayoutVars>
          <dgm:dir/>
          <dgm:resizeHandles val="exact"/>
        </dgm:presLayoutVars>
      </dgm:prSet>
      <dgm:spPr/>
    </dgm:pt>
    <dgm:pt modelId="{4F74B65B-921C-4AEF-8729-F22A4FE669D8}" type="pres">
      <dgm:prSet presAssocID="{A2F55D12-CE45-4198-BAFA-BB7E2A22F30B}" presName="compNode" presStyleCnt="0"/>
      <dgm:spPr/>
    </dgm:pt>
    <dgm:pt modelId="{2DABE2AD-F5CE-48BF-BA3C-B3987348AF3D}" type="pres">
      <dgm:prSet presAssocID="{A2F55D12-CE45-4198-BAFA-BB7E2A22F30B}" presName="iconBgRect" presStyleLbl="bgShp" presStyleIdx="0" presStyleCnt="4"/>
      <dgm:spPr/>
    </dgm:pt>
    <dgm:pt modelId="{3D4DDD30-5E68-4E7A-9CDD-83330115453B}" type="pres">
      <dgm:prSet presAssocID="{A2F55D12-CE45-4198-BAFA-BB7E2A22F30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B898AA64-40BC-4154-A499-5CC0F0F90861}" type="pres">
      <dgm:prSet presAssocID="{A2F55D12-CE45-4198-BAFA-BB7E2A22F30B}" presName="spaceRect" presStyleCnt="0"/>
      <dgm:spPr/>
    </dgm:pt>
    <dgm:pt modelId="{5E593B4A-6B08-4593-82CB-E399309F96ED}" type="pres">
      <dgm:prSet presAssocID="{A2F55D12-CE45-4198-BAFA-BB7E2A22F30B}" presName="textRect" presStyleLbl="revTx" presStyleIdx="0" presStyleCnt="4">
        <dgm:presLayoutVars>
          <dgm:chMax val="1"/>
          <dgm:chPref val="1"/>
        </dgm:presLayoutVars>
      </dgm:prSet>
      <dgm:spPr/>
    </dgm:pt>
    <dgm:pt modelId="{D97D25D8-E9B6-40B1-8A6B-FE6E7C2740A7}" type="pres">
      <dgm:prSet presAssocID="{0129E844-40C7-4E89-9F4D-F1180492819F}" presName="sibTrans" presStyleCnt="0"/>
      <dgm:spPr/>
    </dgm:pt>
    <dgm:pt modelId="{B659CAE0-D1EB-40B0-A072-662349FC079F}" type="pres">
      <dgm:prSet presAssocID="{9B4117A6-9339-43BC-9AF4-D0267E324CC2}" presName="compNode" presStyleCnt="0"/>
      <dgm:spPr/>
    </dgm:pt>
    <dgm:pt modelId="{02E6F090-19B4-44A6-9049-40996FCD13FA}" type="pres">
      <dgm:prSet presAssocID="{9B4117A6-9339-43BC-9AF4-D0267E324CC2}" presName="iconBgRect" presStyleLbl="bgShp" presStyleIdx="1" presStyleCnt="4"/>
      <dgm:spPr/>
    </dgm:pt>
    <dgm:pt modelId="{63654116-68E3-4859-9148-6BDBD3D8DF21}" type="pres">
      <dgm:prSet presAssocID="{9B4117A6-9339-43BC-9AF4-D0267E324C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60B0CBC5-3C33-442D-B14B-C063235BB464}" type="pres">
      <dgm:prSet presAssocID="{9B4117A6-9339-43BC-9AF4-D0267E324CC2}" presName="spaceRect" presStyleCnt="0"/>
      <dgm:spPr/>
    </dgm:pt>
    <dgm:pt modelId="{F578DFAE-9FD2-4270-8EB0-0ED56D5A02BD}" type="pres">
      <dgm:prSet presAssocID="{9B4117A6-9339-43BC-9AF4-D0267E324CC2}" presName="textRect" presStyleLbl="revTx" presStyleIdx="1" presStyleCnt="4">
        <dgm:presLayoutVars>
          <dgm:chMax val="1"/>
          <dgm:chPref val="1"/>
        </dgm:presLayoutVars>
      </dgm:prSet>
      <dgm:spPr/>
    </dgm:pt>
    <dgm:pt modelId="{FC14726D-77F9-4A90-8DCB-8222BECB4E62}" type="pres">
      <dgm:prSet presAssocID="{FEE06B59-B938-4877-BFA9-C085387A7539}" presName="sibTrans" presStyleCnt="0"/>
      <dgm:spPr/>
    </dgm:pt>
    <dgm:pt modelId="{73F9C672-EFDC-40A9-B036-A1E400C054B9}" type="pres">
      <dgm:prSet presAssocID="{655E6B7D-2785-4A3E-A7E2-0DD0F833329A}" presName="compNode" presStyleCnt="0"/>
      <dgm:spPr/>
    </dgm:pt>
    <dgm:pt modelId="{7D82B9DE-F580-4A93-8CC4-ADC39E5F4A2E}" type="pres">
      <dgm:prSet presAssocID="{655E6B7D-2785-4A3E-A7E2-0DD0F833329A}" presName="iconBgRect" presStyleLbl="bgShp" presStyleIdx="2" presStyleCnt="4"/>
      <dgm:spPr/>
    </dgm:pt>
    <dgm:pt modelId="{09F0B0BD-52F5-451D-A063-F905EA6947DB}" type="pres">
      <dgm:prSet presAssocID="{655E6B7D-2785-4A3E-A7E2-0DD0F833329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titles"/>
        </a:ext>
      </dgm:extLst>
    </dgm:pt>
    <dgm:pt modelId="{B5BF7E58-CB6F-4D6C-B38B-5310BD8318D0}" type="pres">
      <dgm:prSet presAssocID="{655E6B7D-2785-4A3E-A7E2-0DD0F833329A}" presName="spaceRect" presStyleCnt="0"/>
      <dgm:spPr/>
    </dgm:pt>
    <dgm:pt modelId="{505EC659-5465-4B81-ADB9-9B731A17B976}" type="pres">
      <dgm:prSet presAssocID="{655E6B7D-2785-4A3E-A7E2-0DD0F833329A}" presName="textRect" presStyleLbl="revTx" presStyleIdx="2" presStyleCnt="4">
        <dgm:presLayoutVars>
          <dgm:chMax val="1"/>
          <dgm:chPref val="1"/>
        </dgm:presLayoutVars>
      </dgm:prSet>
      <dgm:spPr/>
    </dgm:pt>
    <dgm:pt modelId="{F90BA8A1-7051-40E9-919C-B6CEF566BF04}" type="pres">
      <dgm:prSet presAssocID="{08312AEE-8088-40D1-BF59-442262DBC22B}" presName="sibTrans" presStyleCnt="0"/>
      <dgm:spPr/>
    </dgm:pt>
    <dgm:pt modelId="{D44D626F-DD0A-434A-8DCB-B5C9A5647566}" type="pres">
      <dgm:prSet presAssocID="{01A7123E-DB4E-4ECF-A424-3B5D78619F5F}" presName="compNode" presStyleCnt="0"/>
      <dgm:spPr/>
    </dgm:pt>
    <dgm:pt modelId="{31C3662D-F5E1-4FEB-8DA2-8A1AD1E78BB6}" type="pres">
      <dgm:prSet presAssocID="{01A7123E-DB4E-4ECF-A424-3B5D78619F5F}" presName="iconBgRect" presStyleLbl="bgShp" presStyleIdx="3" presStyleCnt="4"/>
      <dgm:spPr/>
    </dgm:pt>
    <dgm:pt modelId="{E5BCA87E-B101-4917-9E0E-C50AF3401EB9}" type="pres">
      <dgm:prSet presAssocID="{01A7123E-DB4E-4ECF-A424-3B5D78619F5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flow"/>
        </a:ext>
      </dgm:extLst>
    </dgm:pt>
    <dgm:pt modelId="{6C3874A6-F8C2-49E0-AAE1-300FC38B0028}" type="pres">
      <dgm:prSet presAssocID="{01A7123E-DB4E-4ECF-A424-3B5D78619F5F}" presName="spaceRect" presStyleCnt="0"/>
      <dgm:spPr/>
    </dgm:pt>
    <dgm:pt modelId="{1DDCC01A-8139-4163-8380-3DB1ED0DEB77}" type="pres">
      <dgm:prSet presAssocID="{01A7123E-DB4E-4ECF-A424-3B5D78619F5F}" presName="textRect" presStyleLbl="revTx" presStyleIdx="3" presStyleCnt="4">
        <dgm:presLayoutVars>
          <dgm:chMax val="1"/>
          <dgm:chPref val="1"/>
        </dgm:presLayoutVars>
      </dgm:prSet>
      <dgm:spPr/>
    </dgm:pt>
  </dgm:ptLst>
  <dgm:cxnLst>
    <dgm:cxn modelId="{5FBA0B28-E63A-438D-8B4C-416834A0DAED}" srcId="{CC3CB923-2263-428B-8D13-64E9C7EAF6A7}" destId="{655E6B7D-2785-4A3E-A7E2-0DD0F833329A}" srcOrd="2" destOrd="0" parTransId="{337125EC-AE1D-4159-8AD8-2011272815FD}" sibTransId="{08312AEE-8088-40D1-BF59-442262DBC22B}"/>
    <dgm:cxn modelId="{704CF434-AA3B-4F59-9CC3-176CBCC00C39}" type="presOf" srcId="{A2F55D12-CE45-4198-BAFA-BB7E2A22F30B}" destId="{5E593B4A-6B08-4593-82CB-E399309F96ED}" srcOrd="0" destOrd="0" presId="urn:microsoft.com/office/officeart/2018/5/layout/IconCircleLabelList"/>
    <dgm:cxn modelId="{1DEDA265-5305-4BCA-88BC-F922F608C942}" type="presOf" srcId="{01A7123E-DB4E-4ECF-A424-3B5D78619F5F}" destId="{1DDCC01A-8139-4163-8380-3DB1ED0DEB77}" srcOrd="0" destOrd="0" presId="urn:microsoft.com/office/officeart/2018/5/layout/IconCircleLabelList"/>
    <dgm:cxn modelId="{03F2537D-6DF9-46B3-B0DE-EF9E08CA40F8}" type="presOf" srcId="{655E6B7D-2785-4A3E-A7E2-0DD0F833329A}" destId="{505EC659-5465-4B81-ADB9-9B731A17B976}" srcOrd="0" destOrd="0" presId="urn:microsoft.com/office/officeart/2018/5/layout/IconCircleLabelList"/>
    <dgm:cxn modelId="{9F1371B9-14B0-4D8C-AB6E-14A09B31C1A4}" type="presOf" srcId="{9B4117A6-9339-43BC-9AF4-D0267E324CC2}" destId="{F578DFAE-9FD2-4270-8EB0-0ED56D5A02BD}" srcOrd="0" destOrd="0" presId="urn:microsoft.com/office/officeart/2018/5/layout/IconCircleLabelList"/>
    <dgm:cxn modelId="{4A1F16CD-740E-4D60-BEAD-BC98D930372C}" type="presOf" srcId="{CC3CB923-2263-428B-8D13-64E9C7EAF6A7}" destId="{627B07A9-1BF7-44FD-B714-8104693A3187}" srcOrd="0" destOrd="0" presId="urn:microsoft.com/office/officeart/2018/5/layout/IconCircleLabelList"/>
    <dgm:cxn modelId="{73C399E2-F62A-4010-A75E-2EA5BF33BF85}" srcId="{CC3CB923-2263-428B-8D13-64E9C7EAF6A7}" destId="{01A7123E-DB4E-4ECF-A424-3B5D78619F5F}" srcOrd="3" destOrd="0" parTransId="{D1A04564-4831-45FD-8651-E3E9EDA083C6}" sibTransId="{5D50EA0B-415D-423C-8572-F39CC3DC32B5}"/>
    <dgm:cxn modelId="{3CC185F1-C5E6-4B53-B1D9-33332B127F18}" srcId="{CC3CB923-2263-428B-8D13-64E9C7EAF6A7}" destId="{A2F55D12-CE45-4198-BAFA-BB7E2A22F30B}" srcOrd="0" destOrd="0" parTransId="{50E6FCF7-0BCE-4CE2-897D-A4DE81AFC44F}" sibTransId="{0129E844-40C7-4E89-9F4D-F1180492819F}"/>
    <dgm:cxn modelId="{8BDE01F2-507F-4689-8D0F-3560AD6FD6AF}" srcId="{CC3CB923-2263-428B-8D13-64E9C7EAF6A7}" destId="{9B4117A6-9339-43BC-9AF4-D0267E324CC2}" srcOrd="1" destOrd="0" parTransId="{9C9B395A-799D-4500-80FB-89CB3C8B8D7A}" sibTransId="{FEE06B59-B938-4877-BFA9-C085387A7539}"/>
    <dgm:cxn modelId="{BC12B45D-B1AF-47D5-93D0-2D55B3ABEC83}" type="presParOf" srcId="{627B07A9-1BF7-44FD-B714-8104693A3187}" destId="{4F74B65B-921C-4AEF-8729-F22A4FE669D8}" srcOrd="0" destOrd="0" presId="urn:microsoft.com/office/officeart/2018/5/layout/IconCircleLabelList"/>
    <dgm:cxn modelId="{B2C9551B-257E-43A1-8D31-F4927A02E3AC}" type="presParOf" srcId="{4F74B65B-921C-4AEF-8729-F22A4FE669D8}" destId="{2DABE2AD-F5CE-48BF-BA3C-B3987348AF3D}" srcOrd="0" destOrd="0" presId="urn:microsoft.com/office/officeart/2018/5/layout/IconCircleLabelList"/>
    <dgm:cxn modelId="{4AB3A8FA-5B80-4C1D-AB76-D6ACC5B34A21}" type="presParOf" srcId="{4F74B65B-921C-4AEF-8729-F22A4FE669D8}" destId="{3D4DDD30-5E68-4E7A-9CDD-83330115453B}" srcOrd="1" destOrd="0" presId="urn:microsoft.com/office/officeart/2018/5/layout/IconCircleLabelList"/>
    <dgm:cxn modelId="{7E7E8978-61E1-42C8-9CDF-9BE3D8CAA9FA}" type="presParOf" srcId="{4F74B65B-921C-4AEF-8729-F22A4FE669D8}" destId="{B898AA64-40BC-4154-A499-5CC0F0F90861}" srcOrd="2" destOrd="0" presId="urn:microsoft.com/office/officeart/2018/5/layout/IconCircleLabelList"/>
    <dgm:cxn modelId="{CD8E7E19-0E9E-4A76-8D72-BCCCB16B1567}" type="presParOf" srcId="{4F74B65B-921C-4AEF-8729-F22A4FE669D8}" destId="{5E593B4A-6B08-4593-82CB-E399309F96ED}" srcOrd="3" destOrd="0" presId="urn:microsoft.com/office/officeart/2018/5/layout/IconCircleLabelList"/>
    <dgm:cxn modelId="{6368D36E-9271-4D0B-B91C-7C468AE09484}" type="presParOf" srcId="{627B07A9-1BF7-44FD-B714-8104693A3187}" destId="{D97D25D8-E9B6-40B1-8A6B-FE6E7C2740A7}" srcOrd="1" destOrd="0" presId="urn:microsoft.com/office/officeart/2018/5/layout/IconCircleLabelList"/>
    <dgm:cxn modelId="{50E8D6A3-F437-4616-8E84-ABE14B2A7407}" type="presParOf" srcId="{627B07A9-1BF7-44FD-B714-8104693A3187}" destId="{B659CAE0-D1EB-40B0-A072-662349FC079F}" srcOrd="2" destOrd="0" presId="urn:microsoft.com/office/officeart/2018/5/layout/IconCircleLabelList"/>
    <dgm:cxn modelId="{3C18BF26-FB81-4409-A74D-1CCE95B1AE5F}" type="presParOf" srcId="{B659CAE0-D1EB-40B0-A072-662349FC079F}" destId="{02E6F090-19B4-44A6-9049-40996FCD13FA}" srcOrd="0" destOrd="0" presId="urn:microsoft.com/office/officeart/2018/5/layout/IconCircleLabelList"/>
    <dgm:cxn modelId="{0E0DEFF5-9238-469F-A56B-4AB6A3C58934}" type="presParOf" srcId="{B659CAE0-D1EB-40B0-A072-662349FC079F}" destId="{63654116-68E3-4859-9148-6BDBD3D8DF21}" srcOrd="1" destOrd="0" presId="urn:microsoft.com/office/officeart/2018/5/layout/IconCircleLabelList"/>
    <dgm:cxn modelId="{6FCF6740-5508-41EB-94BB-B73521B98FAD}" type="presParOf" srcId="{B659CAE0-D1EB-40B0-A072-662349FC079F}" destId="{60B0CBC5-3C33-442D-B14B-C063235BB464}" srcOrd="2" destOrd="0" presId="urn:microsoft.com/office/officeart/2018/5/layout/IconCircleLabelList"/>
    <dgm:cxn modelId="{EFD17F9B-353E-4268-B888-204D064E29C7}" type="presParOf" srcId="{B659CAE0-D1EB-40B0-A072-662349FC079F}" destId="{F578DFAE-9FD2-4270-8EB0-0ED56D5A02BD}" srcOrd="3" destOrd="0" presId="urn:microsoft.com/office/officeart/2018/5/layout/IconCircleLabelList"/>
    <dgm:cxn modelId="{DFB0C8F1-A134-49A0-8336-CC0D2D8E163C}" type="presParOf" srcId="{627B07A9-1BF7-44FD-B714-8104693A3187}" destId="{FC14726D-77F9-4A90-8DCB-8222BECB4E62}" srcOrd="3" destOrd="0" presId="urn:microsoft.com/office/officeart/2018/5/layout/IconCircleLabelList"/>
    <dgm:cxn modelId="{D76B4E3B-9FA5-42E2-A91B-16AB0A61AE4F}" type="presParOf" srcId="{627B07A9-1BF7-44FD-B714-8104693A3187}" destId="{73F9C672-EFDC-40A9-B036-A1E400C054B9}" srcOrd="4" destOrd="0" presId="urn:microsoft.com/office/officeart/2018/5/layout/IconCircleLabelList"/>
    <dgm:cxn modelId="{99CC2FEE-8BB7-4FDE-A00E-A28878A4FC7A}" type="presParOf" srcId="{73F9C672-EFDC-40A9-B036-A1E400C054B9}" destId="{7D82B9DE-F580-4A93-8CC4-ADC39E5F4A2E}" srcOrd="0" destOrd="0" presId="urn:microsoft.com/office/officeart/2018/5/layout/IconCircleLabelList"/>
    <dgm:cxn modelId="{81324891-8050-4EB5-8D3E-9C86AD7A7CE1}" type="presParOf" srcId="{73F9C672-EFDC-40A9-B036-A1E400C054B9}" destId="{09F0B0BD-52F5-451D-A063-F905EA6947DB}" srcOrd="1" destOrd="0" presId="urn:microsoft.com/office/officeart/2018/5/layout/IconCircleLabelList"/>
    <dgm:cxn modelId="{AA5B3506-1FF8-449D-AB25-CFD57A36B367}" type="presParOf" srcId="{73F9C672-EFDC-40A9-B036-A1E400C054B9}" destId="{B5BF7E58-CB6F-4D6C-B38B-5310BD8318D0}" srcOrd="2" destOrd="0" presId="urn:microsoft.com/office/officeart/2018/5/layout/IconCircleLabelList"/>
    <dgm:cxn modelId="{EDCF6D0F-3CBF-4610-87A9-39653EA216FF}" type="presParOf" srcId="{73F9C672-EFDC-40A9-B036-A1E400C054B9}" destId="{505EC659-5465-4B81-ADB9-9B731A17B976}" srcOrd="3" destOrd="0" presId="urn:microsoft.com/office/officeart/2018/5/layout/IconCircleLabelList"/>
    <dgm:cxn modelId="{9043E7BB-46EA-43E1-AF0E-9636EBCFF8F6}" type="presParOf" srcId="{627B07A9-1BF7-44FD-B714-8104693A3187}" destId="{F90BA8A1-7051-40E9-919C-B6CEF566BF04}" srcOrd="5" destOrd="0" presId="urn:microsoft.com/office/officeart/2018/5/layout/IconCircleLabelList"/>
    <dgm:cxn modelId="{700FCD33-8B45-4A7F-9647-78C019950C98}" type="presParOf" srcId="{627B07A9-1BF7-44FD-B714-8104693A3187}" destId="{D44D626F-DD0A-434A-8DCB-B5C9A5647566}" srcOrd="6" destOrd="0" presId="urn:microsoft.com/office/officeart/2018/5/layout/IconCircleLabelList"/>
    <dgm:cxn modelId="{513D4F7A-EE61-42BA-A029-91B3D58325E0}" type="presParOf" srcId="{D44D626F-DD0A-434A-8DCB-B5C9A5647566}" destId="{31C3662D-F5E1-4FEB-8DA2-8A1AD1E78BB6}" srcOrd="0" destOrd="0" presId="urn:microsoft.com/office/officeart/2018/5/layout/IconCircleLabelList"/>
    <dgm:cxn modelId="{3E124033-E763-488D-A85B-8C647272E6D1}" type="presParOf" srcId="{D44D626F-DD0A-434A-8DCB-B5C9A5647566}" destId="{E5BCA87E-B101-4917-9E0E-C50AF3401EB9}" srcOrd="1" destOrd="0" presId="urn:microsoft.com/office/officeart/2018/5/layout/IconCircleLabelList"/>
    <dgm:cxn modelId="{4EA0C547-5BA3-4D5A-81A1-41DC86F89197}" type="presParOf" srcId="{D44D626F-DD0A-434A-8DCB-B5C9A5647566}" destId="{6C3874A6-F8C2-49E0-AAE1-300FC38B0028}" srcOrd="2" destOrd="0" presId="urn:microsoft.com/office/officeart/2018/5/layout/IconCircleLabelList"/>
    <dgm:cxn modelId="{CD7197C6-8024-4DBC-AEB7-C6B2405AE167}" type="presParOf" srcId="{D44D626F-DD0A-434A-8DCB-B5C9A5647566}" destId="{1DDCC01A-8139-4163-8380-3DB1ED0DEB7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DEDBC-F381-4F66-B66E-D1469ABE8F71}">
      <dsp:nvSpPr>
        <dsp:cNvPr id="0" name=""/>
        <dsp:cNvSpPr/>
      </dsp:nvSpPr>
      <dsp:spPr>
        <a:xfrm>
          <a:off x="764587" y="19207"/>
          <a:ext cx="1818562" cy="181856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A5EC80-2D12-4E9C-8568-4E8934274CD9}">
      <dsp:nvSpPr>
        <dsp:cNvPr id="0" name=""/>
        <dsp:cNvSpPr/>
      </dsp:nvSpPr>
      <dsp:spPr>
        <a:xfrm>
          <a:off x="1152149" y="406770"/>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59EA9D-CE3C-4404-A3CC-0904E46D0E5B}">
      <dsp:nvSpPr>
        <dsp:cNvPr id="0" name=""/>
        <dsp:cNvSpPr/>
      </dsp:nvSpPr>
      <dsp:spPr>
        <a:xfrm>
          <a:off x="183243" y="2404208"/>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latin typeface="Abadi" panose="020B0604020104020204" pitchFamily="34" charset="0"/>
            </a:rPr>
            <a:t>An internet connected computer or laptop (wired is preferred not Wi-Fi)</a:t>
          </a:r>
        </a:p>
      </dsp:txBody>
      <dsp:txXfrm>
        <a:off x="183243" y="2404208"/>
        <a:ext cx="2981250" cy="720000"/>
      </dsp:txXfrm>
    </dsp:sp>
    <dsp:sp modelId="{70AC6ED2-061B-4896-9BD7-1C874C4E319A}">
      <dsp:nvSpPr>
        <dsp:cNvPr id="0" name=""/>
        <dsp:cNvSpPr/>
      </dsp:nvSpPr>
      <dsp:spPr>
        <a:xfrm>
          <a:off x="4267556" y="19207"/>
          <a:ext cx="1818562" cy="181856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8A2325-97BB-4F14-94C8-40C802BFACA4}">
      <dsp:nvSpPr>
        <dsp:cNvPr id="0" name=""/>
        <dsp:cNvSpPr/>
      </dsp:nvSpPr>
      <dsp:spPr>
        <a:xfrm>
          <a:off x="4655118" y="406770"/>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8FA5C2-89E0-4341-93A3-133DE19D7D8A}">
      <dsp:nvSpPr>
        <dsp:cNvPr id="0" name=""/>
        <dsp:cNvSpPr/>
      </dsp:nvSpPr>
      <dsp:spPr>
        <a:xfrm>
          <a:off x="3686212" y="2404208"/>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latin typeface="Abadi" panose="020B0604020104020204" pitchFamily="34" charset="0"/>
            </a:rPr>
            <a:t>Headphones or earbuds</a:t>
          </a:r>
        </a:p>
      </dsp:txBody>
      <dsp:txXfrm>
        <a:off x="3686212" y="2404208"/>
        <a:ext cx="2981250" cy="720000"/>
      </dsp:txXfrm>
    </dsp:sp>
    <dsp:sp modelId="{B66A2299-82A3-472D-9ED1-387427CA5DC9}">
      <dsp:nvSpPr>
        <dsp:cNvPr id="0" name=""/>
        <dsp:cNvSpPr/>
      </dsp:nvSpPr>
      <dsp:spPr>
        <a:xfrm>
          <a:off x="7770525" y="19207"/>
          <a:ext cx="1818562" cy="181856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3FA62-4950-43DC-947E-BD9AC6E3E42F}">
      <dsp:nvSpPr>
        <dsp:cNvPr id="0" name=""/>
        <dsp:cNvSpPr/>
      </dsp:nvSpPr>
      <dsp:spPr>
        <a:xfrm>
          <a:off x="8158087" y="406770"/>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403098-C049-45CD-B3C5-F1D09CC73CC2}">
      <dsp:nvSpPr>
        <dsp:cNvPr id="0" name=""/>
        <dsp:cNvSpPr/>
      </dsp:nvSpPr>
      <dsp:spPr>
        <a:xfrm>
          <a:off x="7189181" y="2404208"/>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latin typeface="Abadi" panose="020B0604020104020204" pitchFamily="34" charset="0"/>
            </a:rPr>
            <a:t>A webcam</a:t>
          </a:r>
        </a:p>
      </dsp:txBody>
      <dsp:txXfrm>
        <a:off x="7189181" y="2404208"/>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63436-BC85-453B-B776-943103D7E658}">
      <dsp:nvSpPr>
        <dsp:cNvPr id="0" name=""/>
        <dsp:cNvSpPr/>
      </dsp:nvSpPr>
      <dsp:spPr>
        <a:xfrm>
          <a:off x="0" y="0"/>
          <a:ext cx="8728620" cy="754259"/>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badi" panose="020B0604020104020204" pitchFamily="34" charset="0"/>
            </a:rPr>
            <a:t>Wear something that is appropriate for your audience and makes you feel comfortable and professional. Choose a solid-colored dress shirt or blazer and avoid fabrics with small or distracting patterns.</a:t>
          </a:r>
        </a:p>
      </dsp:txBody>
      <dsp:txXfrm>
        <a:off x="22091" y="22091"/>
        <a:ext cx="7826469" cy="710077"/>
      </dsp:txXfrm>
    </dsp:sp>
    <dsp:sp modelId="{2E1000D0-56D1-46C3-B195-A5EB825DB7D0}">
      <dsp:nvSpPr>
        <dsp:cNvPr id="0" name=""/>
        <dsp:cNvSpPr/>
      </dsp:nvSpPr>
      <dsp:spPr>
        <a:xfrm>
          <a:off x="651812" y="859017"/>
          <a:ext cx="8728620" cy="754259"/>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badi" panose="020B0604020104020204" pitchFamily="34" charset="0"/>
            </a:rPr>
            <a:t>Avoid wearing solid black or white as those can be hard for your camera to properly expose your face.</a:t>
          </a:r>
        </a:p>
      </dsp:txBody>
      <dsp:txXfrm>
        <a:off x="673903" y="881108"/>
        <a:ext cx="7542357" cy="710077"/>
      </dsp:txXfrm>
    </dsp:sp>
    <dsp:sp modelId="{2649E6A9-C853-4E56-80AC-82ED973B0F8D}">
      <dsp:nvSpPr>
        <dsp:cNvPr id="0" name=""/>
        <dsp:cNvSpPr/>
      </dsp:nvSpPr>
      <dsp:spPr>
        <a:xfrm>
          <a:off x="1303625" y="1718034"/>
          <a:ext cx="8728620" cy="754259"/>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badi" panose="020B0604020104020204" pitchFamily="34" charset="0"/>
            </a:rPr>
            <a:t>Be mindful of distracting jewelry, including anything that can bang on the tabletop.</a:t>
          </a:r>
        </a:p>
      </dsp:txBody>
      <dsp:txXfrm>
        <a:off x="1325716" y="1740125"/>
        <a:ext cx="7542357" cy="710077"/>
      </dsp:txXfrm>
    </dsp:sp>
    <dsp:sp modelId="{330B1389-CB88-4217-9CD0-CC70C4170B0A}">
      <dsp:nvSpPr>
        <dsp:cNvPr id="0" name=""/>
        <dsp:cNvSpPr/>
      </dsp:nvSpPr>
      <dsp:spPr>
        <a:xfrm>
          <a:off x="1955437" y="2577051"/>
          <a:ext cx="8728620" cy="754259"/>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badi" panose="020B0604020104020204" pitchFamily="34" charset="0"/>
            </a:rPr>
            <a:t>Glasses </a:t>
          </a:r>
          <a:r>
            <a:rPr lang="en-US" sz="1800" kern="1200" dirty="0">
              <a:latin typeface="Abadi" panose="020B0604020104020204" pitchFamily="34" charset="0"/>
            </a:rPr>
            <a:t>often reflect the lighting, windows, and monitors. Consider your options.</a:t>
          </a:r>
        </a:p>
      </dsp:txBody>
      <dsp:txXfrm>
        <a:off x="1977528" y="2599142"/>
        <a:ext cx="7542357" cy="710077"/>
      </dsp:txXfrm>
    </dsp:sp>
    <dsp:sp modelId="{3CD9E959-E0B4-4368-863E-812DC507BD8C}">
      <dsp:nvSpPr>
        <dsp:cNvPr id="0" name=""/>
        <dsp:cNvSpPr/>
      </dsp:nvSpPr>
      <dsp:spPr>
        <a:xfrm>
          <a:off x="2607250" y="3436068"/>
          <a:ext cx="8728620" cy="754259"/>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badi" panose="020B0604020104020204" pitchFamily="34" charset="0"/>
            </a:rPr>
            <a:t>If you are doing a pre-recorded session with Live Q&amp;A at the end, consider wearing the same outfit, so it appears that the pre-recorded content was “live”.</a:t>
          </a:r>
        </a:p>
      </dsp:txBody>
      <dsp:txXfrm>
        <a:off x="2629341" y="3458159"/>
        <a:ext cx="7542357" cy="710077"/>
      </dsp:txXfrm>
    </dsp:sp>
    <dsp:sp modelId="{61F08F19-8322-4CF7-864D-66150220F9F9}">
      <dsp:nvSpPr>
        <dsp:cNvPr id="0" name=""/>
        <dsp:cNvSpPr/>
      </dsp:nvSpPr>
      <dsp:spPr>
        <a:xfrm>
          <a:off x="8238352" y="551028"/>
          <a:ext cx="490268" cy="490268"/>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Abadi" panose="020B0604020104020204" pitchFamily="34" charset="0"/>
          </a:endParaRPr>
        </a:p>
      </dsp:txBody>
      <dsp:txXfrm>
        <a:off x="8348662" y="551028"/>
        <a:ext cx="269648" cy="368927"/>
      </dsp:txXfrm>
    </dsp:sp>
    <dsp:sp modelId="{E5CFA797-1498-46B6-8A0A-1572D6A49193}">
      <dsp:nvSpPr>
        <dsp:cNvPr id="0" name=""/>
        <dsp:cNvSpPr/>
      </dsp:nvSpPr>
      <dsp:spPr>
        <a:xfrm>
          <a:off x="8890164" y="1410045"/>
          <a:ext cx="490268" cy="490268"/>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Abadi" panose="020B0604020104020204" pitchFamily="34" charset="0"/>
          </a:endParaRPr>
        </a:p>
      </dsp:txBody>
      <dsp:txXfrm>
        <a:off x="9000474" y="1410045"/>
        <a:ext cx="269648" cy="368927"/>
      </dsp:txXfrm>
    </dsp:sp>
    <dsp:sp modelId="{87CC19F9-EE3E-4A17-99BD-285C81020A9E}">
      <dsp:nvSpPr>
        <dsp:cNvPr id="0" name=""/>
        <dsp:cNvSpPr/>
      </dsp:nvSpPr>
      <dsp:spPr>
        <a:xfrm>
          <a:off x="9541977" y="2256491"/>
          <a:ext cx="490268" cy="490268"/>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Abadi" panose="020B0604020104020204" pitchFamily="34" charset="0"/>
          </a:endParaRPr>
        </a:p>
      </dsp:txBody>
      <dsp:txXfrm>
        <a:off x="9652287" y="2256491"/>
        <a:ext cx="269648" cy="368927"/>
      </dsp:txXfrm>
    </dsp:sp>
    <dsp:sp modelId="{6DD5886A-9FCE-425A-A649-3EB25896410B}">
      <dsp:nvSpPr>
        <dsp:cNvPr id="0" name=""/>
        <dsp:cNvSpPr/>
      </dsp:nvSpPr>
      <dsp:spPr>
        <a:xfrm>
          <a:off x="10193790" y="3123889"/>
          <a:ext cx="490268" cy="490268"/>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Abadi" panose="020B0604020104020204" pitchFamily="34" charset="0"/>
          </a:endParaRPr>
        </a:p>
      </dsp:txBody>
      <dsp:txXfrm>
        <a:off x="10304100" y="3123889"/>
        <a:ext cx="269648" cy="368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B4A3E-3446-4BBA-A5FC-6067933173EC}">
      <dsp:nvSpPr>
        <dsp:cNvPr id="0" name=""/>
        <dsp:cNvSpPr/>
      </dsp:nvSpPr>
      <dsp:spPr>
        <a:xfrm>
          <a:off x="0" y="7391"/>
          <a:ext cx="6266011" cy="88545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9B0F9-B4EB-44AB-9969-6F794B81C59E}">
      <dsp:nvSpPr>
        <dsp:cNvPr id="0" name=""/>
        <dsp:cNvSpPr/>
      </dsp:nvSpPr>
      <dsp:spPr>
        <a:xfrm>
          <a:off x="267850" y="206618"/>
          <a:ext cx="487476" cy="487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7FD3CF-16C7-4341-A2BF-CF417E1BE25D}">
      <dsp:nvSpPr>
        <dsp:cNvPr id="0" name=""/>
        <dsp:cNvSpPr/>
      </dsp:nvSpPr>
      <dsp:spPr>
        <a:xfrm>
          <a:off x="1023177" y="7391"/>
          <a:ext cx="5196608" cy="9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96" tIns="102496" rIns="102496" bIns="102496"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badi" panose="020B0604020104020204" pitchFamily="34" charset="0"/>
            </a:rPr>
            <a:t>Windows in the background are often a challenge for webcams. Avoid sitting with your back to a window or bright light as you will be in silhouette.</a:t>
          </a:r>
        </a:p>
      </dsp:txBody>
      <dsp:txXfrm>
        <a:off x="1023177" y="7391"/>
        <a:ext cx="5196608" cy="968467"/>
      </dsp:txXfrm>
    </dsp:sp>
    <dsp:sp modelId="{ABBA09CA-F6E4-4969-98B8-E7FDF7EA52BB}">
      <dsp:nvSpPr>
        <dsp:cNvPr id="0" name=""/>
        <dsp:cNvSpPr/>
      </dsp:nvSpPr>
      <dsp:spPr>
        <a:xfrm>
          <a:off x="0" y="1217975"/>
          <a:ext cx="6266011" cy="88545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5E63BA-13FB-49F1-BC09-649F6B9C5896}">
      <dsp:nvSpPr>
        <dsp:cNvPr id="0" name=""/>
        <dsp:cNvSpPr/>
      </dsp:nvSpPr>
      <dsp:spPr>
        <a:xfrm>
          <a:off x="267850" y="1417203"/>
          <a:ext cx="487476" cy="487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40664E-78C7-433E-8108-680299F7B71B}">
      <dsp:nvSpPr>
        <dsp:cNvPr id="0" name=""/>
        <dsp:cNvSpPr/>
      </dsp:nvSpPr>
      <dsp:spPr>
        <a:xfrm>
          <a:off x="1023177" y="1217975"/>
          <a:ext cx="5196608" cy="9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96" tIns="102496" rIns="102496" bIns="102496"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badi" panose="020B0604020104020204" pitchFamily="34" charset="0"/>
            </a:rPr>
            <a:t>Be cognizant of the detail behind you in your camera shot. Your audience will notice everything, and it can distract their attention from your presentation. </a:t>
          </a:r>
        </a:p>
      </dsp:txBody>
      <dsp:txXfrm>
        <a:off x="1023177" y="1217975"/>
        <a:ext cx="5196608" cy="968467"/>
      </dsp:txXfrm>
    </dsp:sp>
    <dsp:sp modelId="{507BEDED-0261-4838-857C-95D6E6C7CA7D}">
      <dsp:nvSpPr>
        <dsp:cNvPr id="0" name=""/>
        <dsp:cNvSpPr/>
      </dsp:nvSpPr>
      <dsp:spPr>
        <a:xfrm>
          <a:off x="0" y="2428560"/>
          <a:ext cx="6266011" cy="88545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3F82D-FDBC-44EE-8881-2023C617E040}">
      <dsp:nvSpPr>
        <dsp:cNvPr id="0" name=""/>
        <dsp:cNvSpPr/>
      </dsp:nvSpPr>
      <dsp:spPr>
        <a:xfrm>
          <a:off x="267850" y="2627787"/>
          <a:ext cx="487476" cy="487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5DB194-612E-450F-B426-C7937163203E}">
      <dsp:nvSpPr>
        <dsp:cNvPr id="0" name=""/>
        <dsp:cNvSpPr/>
      </dsp:nvSpPr>
      <dsp:spPr>
        <a:xfrm>
          <a:off x="1023177" y="2428560"/>
          <a:ext cx="5196608" cy="9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96" tIns="102496" rIns="102496" bIns="102496" numCol="1" spcCol="1270" anchor="ctr" anchorCtr="0">
          <a:noAutofit/>
        </a:bodyPr>
        <a:lstStyle/>
        <a:p>
          <a:pPr marL="0" lvl="0" indent="0" algn="l" defTabSz="711200">
            <a:lnSpc>
              <a:spcPct val="90000"/>
            </a:lnSpc>
            <a:spcBef>
              <a:spcPct val="0"/>
            </a:spcBef>
            <a:spcAft>
              <a:spcPct val="35000"/>
            </a:spcAft>
            <a:buNone/>
          </a:pPr>
          <a:r>
            <a:rPr lang="en-US" sz="1600" kern="1200">
              <a:latin typeface="Abadi" panose="020B0604020104020204" pitchFamily="34" charset="0"/>
            </a:rPr>
            <a:t>Try to keep the background simple by avoiding anything that looks busy or cluttered. Simply choosing a plain wall as your backdrop is often best.</a:t>
          </a:r>
        </a:p>
      </dsp:txBody>
      <dsp:txXfrm>
        <a:off x="1023177" y="2428560"/>
        <a:ext cx="5196608" cy="968467"/>
      </dsp:txXfrm>
    </dsp:sp>
    <dsp:sp modelId="{070934E5-459B-4E6A-A1CA-8EC6B6C454C7}">
      <dsp:nvSpPr>
        <dsp:cNvPr id="0" name=""/>
        <dsp:cNvSpPr/>
      </dsp:nvSpPr>
      <dsp:spPr>
        <a:xfrm>
          <a:off x="0" y="3639144"/>
          <a:ext cx="6266011" cy="88545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BB5669-6929-4156-B2CC-87BC708873E6}">
      <dsp:nvSpPr>
        <dsp:cNvPr id="0" name=""/>
        <dsp:cNvSpPr/>
      </dsp:nvSpPr>
      <dsp:spPr>
        <a:xfrm>
          <a:off x="267850" y="3838372"/>
          <a:ext cx="487476" cy="487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15BC3F-D2D2-4B30-A494-47EBF64D17A7}">
      <dsp:nvSpPr>
        <dsp:cNvPr id="0" name=""/>
        <dsp:cNvSpPr/>
      </dsp:nvSpPr>
      <dsp:spPr>
        <a:xfrm>
          <a:off x="1023177" y="3639144"/>
          <a:ext cx="5196608" cy="9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96" tIns="102496" rIns="102496" bIns="102496" numCol="1" spcCol="1270" anchor="ctr" anchorCtr="0">
          <a:noAutofit/>
        </a:bodyPr>
        <a:lstStyle/>
        <a:p>
          <a:pPr marL="0" lvl="0" indent="0" algn="l" defTabSz="711200">
            <a:lnSpc>
              <a:spcPct val="90000"/>
            </a:lnSpc>
            <a:spcBef>
              <a:spcPct val="0"/>
            </a:spcBef>
            <a:spcAft>
              <a:spcPct val="35000"/>
            </a:spcAft>
            <a:buNone/>
          </a:pPr>
          <a:r>
            <a:rPr lang="en-US" sz="1600" kern="1200">
              <a:latin typeface="Abadi" panose="020B0604020104020204" pitchFamily="34" charset="0"/>
            </a:rPr>
            <a:t>Isolate yourself from noises that could happen at home or outside during your presentation. Some examples: lawn work, home telephones, a smoke detector with low batteries.</a:t>
          </a:r>
        </a:p>
      </dsp:txBody>
      <dsp:txXfrm>
        <a:off x="1023177" y="3639144"/>
        <a:ext cx="5196608" cy="968467"/>
      </dsp:txXfrm>
    </dsp:sp>
    <dsp:sp modelId="{D6B565D3-EE87-426F-84CE-AEC81CF2163A}">
      <dsp:nvSpPr>
        <dsp:cNvPr id="0" name=""/>
        <dsp:cNvSpPr/>
      </dsp:nvSpPr>
      <dsp:spPr>
        <a:xfrm>
          <a:off x="0" y="4849729"/>
          <a:ext cx="6266011" cy="88545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C06D30-0909-4C09-B070-40874AE161FB}">
      <dsp:nvSpPr>
        <dsp:cNvPr id="0" name=""/>
        <dsp:cNvSpPr/>
      </dsp:nvSpPr>
      <dsp:spPr>
        <a:xfrm>
          <a:off x="267850" y="5048956"/>
          <a:ext cx="487476" cy="487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E5B55F-3C26-4B27-B4C0-83CEB4F8C50E}">
      <dsp:nvSpPr>
        <dsp:cNvPr id="0" name=""/>
        <dsp:cNvSpPr/>
      </dsp:nvSpPr>
      <dsp:spPr>
        <a:xfrm>
          <a:off x="1023177" y="4849729"/>
          <a:ext cx="5196608" cy="96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96" tIns="102496" rIns="102496" bIns="102496" numCol="1" spcCol="1270" anchor="ctr" anchorCtr="0">
          <a:noAutofit/>
        </a:bodyPr>
        <a:lstStyle/>
        <a:p>
          <a:pPr marL="0" lvl="0" indent="0" algn="l" defTabSz="711200">
            <a:lnSpc>
              <a:spcPct val="90000"/>
            </a:lnSpc>
            <a:spcBef>
              <a:spcPct val="0"/>
            </a:spcBef>
            <a:spcAft>
              <a:spcPct val="35000"/>
            </a:spcAft>
            <a:buNone/>
          </a:pPr>
          <a:r>
            <a:rPr lang="en-US" sz="1600" kern="1200">
              <a:latin typeface="Abadi" panose="020B0604020104020204" pitchFamily="34" charset="0"/>
            </a:rPr>
            <a:t>Dog barks and other pets are the most common interruption that affect a presentation.</a:t>
          </a:r>
        </a:p>
      </dsp:txBody>
      <dsp:txXfrm>
        <a:off x="1023177" y="4849729"/>
        <a:ext cx="5196608" cy="968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B4A3E-3446-4BBA-A5FC-6067933173EC}">
      <dsp:nvSpPr>
        <dsp:cNvPr id="0" name=""/>
        <dsp:cNvSpPr/>
      </dsp:nvSpPr>
      <dsp:spPr>
        <a:xfrm>
          <a:off x="0" y="4727"/>
          <a:ext cx="6266011" cy="7334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9B0F9-B4EB-44AB-9969-6F794B81C59E}">
      <dsp:nvSpPr>
        <dsp:cNvPr id="0" name=""/>
        <dsp:cNvSpPr/>
      </dsp:nvSpPr>
      <dsp:spPr>
        <a:xfrm>
          <a:off x="221872" y="169756"/>
          <a:ext cx="403799" cy="40340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7FD3CF-16C7-4341-A2BF-CF417E1BE25D}">
      <dsp:nvSpPr>
        <dsp:cNvPr id="0" name=""/>
        <dsp:cNvSpPr/>
      </dsp:nvSpPr>
      <dsp:spPr>
        <a:xfrm>
          <a:off x="847544" y="4727"/>
          <a:ext cx="5380176" cy="802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02" tIns="84902" rIns="84902" bIns="84902"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badi" panose="020B0604020104020204" pitchFamily="34" charset="0"/>
            </a:rPr>
            <a:t>If you have a swivel chair, be sure to not move side to side. This can be distracting for viewers and if editing is required, can make it difficult as you move in frame.</a:t>
          </a:r>
        </a:p>
      </dsp:txBody>
      <dsp:txXfrm>
        <a:off x="847544" y="4727"/>
        <a:ext cx="5380176" cy="802225"/>
      </dsp:txXfrm>
    </dsp:sp>
    <dsp:sp modelId="{ABBA09CA-F6E4-4969-98B8-E7FDF7EA52BB}">
      <dsp:nvSpPr>
        <dsp:cNvPr id="0" name=""/>
        <dsp:cNvSpPr/>
      </dsp:nvSpPr>
      <dsp:spPr>
        <a:xfrm>
          <a:off x="0" y="1007508"/>
          <a:ext cx="6266011" cy="7334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5E63BA-13FB-49F1-BC09-649F6B9C5896}">
      <dsp:nvSpPr>
        <dsp:cNvPr id="0" name=""/>
        <dsp:cNvSpPr/>
      </dsp:nvSpPr>
      <dsp:spPr>
        <a:xfrm>
          <a:off x="221872" y="1172538"/>
          <a:ext cx="403799" cy="4034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40664E-78C7-433E-8108-680299F7B71B}">
      <dsp:nvSpPr>
        <dsp:cNvPr id="0" name=""/>
        <dsp:cNvSpPr/>
      </dsp:nvSpPr>
      <dsp:spPr>
        <a:xfrm>
          <a:off x="847544" y="1007508"/>
          <a:ext cx="5380176" cy="802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02" tIns="84902" rIns="84902" bIns="84902"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badi" panose="020B0604020104020204" pitchFamily="34" charset="0"/>
            </a:rPr>
            <a:t>Don’t use ‘clicker’ pens. People tend to fidget with them and click them without realizing they are doing it.</a:t>
          </a:r>
        </a:p>
      </dsp:txBody>
      <dsp:txXfrm>
        <a:off x="847544" y="1007508"/>
        <a:ext cx="5380176" cy="802225"/>
      </dsp:txXfrm>
    </dsp:sp>
    <dsp:sp modelId="{507BEDED-0261-4838-857C-95D6E6C7CA7D}">
      <dsp:nvSpPr>
        <dsp:cNvPr id="0" name=""/>
        <dsp:cNvSpPr/>
      </dsp:nvSpPr>
      <dsp:spPr>
        <a:xfrm>
          <a:off x="0" y="2010290"/>
          <a:ext cx="6266011" cy="7334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3F82D-FDBC-44EE-8881-2023C617E040}">
      <dsp:nvSpPr>
        <dsp:cNvPr id="0" name=""/>
        <dsp:cNvSpPr/>
      </dsp:nvSpPr>
      <dsp:spPr>
        <a:xfrm>
          <a:off x="221872" y="2175319"/>
          <a:ext cx="403799" cy="40340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5DB194-612E-450F-B426-C7937163203E}">
      <dsp:nvSpPr>
        <dsp:cNvPr id="0" name=""/>
        <dsp:cNvSpPr/>
      </dsp:nvSpPr>
      <dsp:spPr>
        <a:xfrm>
          <a:off x="847544" y="2010290"/>
          <a:ext cx="5380176" cy="802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02" tIns="84902" rIns="84902" bIns="84902"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badi" panose="020B0604020104020204" pitchFamily="34" charset="0"/>
            </a:rPr>
            <a:t>Sit in a place free from distraction, whether that be from other people in your office/house or pets.</a:t>
          </a:r>
        </a:p>
      </dsp:txBody>
      <dsp:txXfrm>
        <a:off x="847544" y="2010290"/>
        <a:ext cx="5380176" cy="802225"/>
      </dsp:txXfrm>
    </dsp:sp>
    <dsp:sp modelId="{070934E5-459B-4E6A-A1CA-8EC6B6C454C7}">
      <dsp:nvSpPr>
        <dsp:cNvPr id="0" name=""/>
        <dsp:cNvSpPr/>
      </dsp:nvSpPr>
      <dsp:spPr>
        <a:xfrm>
          <a:off x="0" y="3013072"/>
          <a:ext cx="6266011" cy="7334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BB5669-6929-4156-B2CC-87BC708873E6}">
      <dsp:nvSpPr>
        <dsp:cNvPr id="0" name=""/>
        <dsp:cNvSpPr/>
      </dsp:nvSpPr>
      <dsp:spPr>
        <a:xfrm>
          <a:off x="221872" y="3178101"/>
          <a:ext cx="403799" cy="40340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15BC3F-D2D2-4B30-A494-47EBF64D17A7}">
      <dsp:nvSpPr>
        <dsp:cNvPr id="0" name=""/>
        <dsp:cNvSpPr/>
      </dsp:nvSpPr>
      <dsp:spPr>
        <a:xfrm>
          <a:off x="847544" y="3013072"/>
          <a:ext cx="5380176" cy="802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02" tIns="84902" rIns="84902" bIns="84902"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badi" panose="020B0604020104020204" pitchFamily="34" charset="0"/>
            </a:rPr>
            <a:t>Turn off your cell phone or put it on silent (no vibrate). If it rings or vibrates during your recording, that will be picked up in the sound.</a:t>
          </a:r>
        </a:p>
      </dsp:txBody>
      <dsp:txXfrm>
        <a:off x="847544" y="3013072"/>
        <a:ext cx="5380176" cy="802225"/>
      </dsp:txXfrm>
    </dsp:sp>
    <dsp:sp modelId="{D6B565D3-EE87-426F-84CE-AEC81CF2163A}">
      <dsp:nvSpPr>
        <dsp:cNvPr id="0" name=""/>
        <dsp:cNvSpPr/>
      </dsp:nvSpPr>
      <dsp:spPr>
        <a:xfrm>
          <a:off x="0" y="4015853"/>
          <a:ext cx="6266011" cy="73346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C06D30-0909-4C09-B070-40874AE161FB}">
      <dsp:nvSpPr>
        <dsp:cNvPr id="0" name=""/>
        <dsp:cNvSpPr/>
      </dsp:nvSpPr>
      <dsp:spPr>
        <a:xfrm>
          <a:off x="221872" y="4180883"/>
          <a:ext cx="403799" cy="40340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E5B55F-3C26-4B27-B4C0-83CEB4F8C50E}">
      <dsp:nvSpPr>
        <dsp:cNvPr id="0" name=""/>
        <dsp:cNvSpPr/>
      </dsp:nvSpPr>
      <dsp:spPr>
        <a:xfrm>
          <a:off x="847544" y="4015853"/>
          <a:ext cx="5380176" cy="802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02" tIns="84902" rIns="84902" bIns="84902"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badi" panose="020B0604020104020204" pitchFamily="34" charset="0"/>
            </a:rPr>
            <a:t>Turn off all other computer programs other than Zoom. </a:t>
          </a:r>
        </a:p>
      </dsp:txBody>
      <dsp:txXfrm>
        <a:off x="847544" y="4015853"/>
        <a:ext cx="5380176" cy="802225"/>
      </dsp:txXfrm>
    </dsp:sp>
    <dsp:sp modelId="{5A4F9183-49B1-49E9-8721-BC59B3CEEA31}">
      <dsp:nvSpPr>
        <dsp:cNvPr id="0" name=""/>
        <dsp:cNvSpPr/>
      </dsp:nvSpPr>
      <dsp:spPr>
        <a:xfrm>
          <a:off x="0" y="5018635"/>
          <a:ext cx="6266011" cy="7334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757D22-D37B-4E37-A52D-CC5A15DB0DBD}">
      <dsp:nvSpPr>
        <dsp:cNvPr id="0" name=""/>
        <dsp:cNvSpPr/>
      </dsp:nvSpPr>
      <dsp:spPr>
        <a:xfrm>
          <a:off x="221872" y="5183664"/>
          <a:ext cx="403799" cy="403404"/>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570F8-BEF6-4219-AC8A-4421EC4F222E}">
      <dsp:nvSpPr>
        <dsp:cNvPr id="0" name=""/>
        <dsp:cNvSpPr/>
      </dsp:nvSpPr>
      <dsp:spPr>
        <a:xfrm>
          <a:off x="847544" y="5018635"/>
          <a:ext cx="5380176" cy="802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02" tIns="84902" rIns="84902" bIns="84902"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Abadi" panose="020B0604020104020204" pitchFamily="34" charset="0"/>
            </a:rPr>
            <a:t>Don’t rustle or shuffle papers as the sound usually gets picked up and can also be visually be distracting.</a:t>
          </a:r>
        </a:p>
      </dsp:txBody>
      <dsp:txXfrm>
        <a:off x="847544" y="5018635"/>
        <a:ext cx="5380176" cy="8022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28343-6010-4CE4-AAE9-C0FB3C63274A}">
      <dsp:nvSpPr>
        <dsp:cNvPr id="0" name=""/>
        <dsp:cNvSpPr/>
      </dsp:nvSpPr>
      <dsp:spPr>
        <a:xfrm>
          <a:off x="0" y="1906"/>
          <a:ext cx="11349318" cy="96644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72BBAD-B853-4618-ABEC-FF9FEC568152}">
      <dsp:nvSpPr>
        <dsp:cNvPr id="0" name=""/>
        <dsp:cNvSpPr/>
      </dsp:nvSpPr>
      <dsp:spPr>
        <a:xfrm>
          <a:off x="292348" y="219356"/>
          <a:ext cx="531542" cy="5315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4F1B12-F585-4300-86D7-0DFC4A8209EB}">
      <dsp:nvSpPr>
        <dsp:cNvPr id="0" name=""/>
        <dsp:cNvSpPr/>
      </dsp:nvSpPr>
      <dsp:spPr>
        <a:xfrm>
          <a:off x="1116240" y="1906"/>
          <a:ext cx="10233077" cy="966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82" tIns="102282" rIns="102282" bIns="102282" numCol="1" spcCol="1270" anchor="ctr" anchorCtr="0">
          <a:noAutofit/>
        </a:bodyPr>
        <a:lstStyle/>
        <a:p>
          <a:pPr marL="0" lvl="0" indent="0" algn="l" defTabSz="800100">
            <a:lnSpc>
              <a:spcPct val="90000"/>
            </a:lnSpc>
            <a:spcBef>
              <a:spcPct val="0"/>
            </a:spcBef>
            <a:spcAft>
              <a:spcPct val="35000"/>
            </a:spcAft>
            <a:buNone/>
          </a:pPr>
          <a:r>
            <a:rPr lang="en-US" sz="1800" kern="1200"/>
            <a:t>Pick a point near the camera to talk to – if it helps put a piece of tape as a visual reference.</a:t>
          </a:r>
        </a:p>
      </dsp:txBody>
      <dsp:txXfrm>
        <a:off x="1116240" y="1906"/>
        <a:ext cx="10233077" cy="966441"/>
      </dsp:txXfrm>
    </dsp:sp>
    <dsp:sp modelId="{FD4BFFBF-5D6F-4533-9851-D3B33C0E4265}">
      <dsp:nvSpPr>
        <dsp:cNvPr id="0" name=""/>
        <dsp:cNvSpPr/>
      </dsp:nvSpPr>
      <dsp:spPr>
        <a:xfrm>
          <a:off x="0" y="1209959"/>
          <a:ext cx="11349318" cy="96644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41C84-9317-4264-9CB3-87E2541CBF58}">
      <dsp:nvSpPr>
        <dsp:cNvPr id="0" name=""/>
        <dsp:cNvSpPr/>
      </dsp:nvSpPr>
      <dsp:spPr>
        <a:xfrm>
          <a:off x="292348" y="1427408"/>
          <a:ext cx="531542" cy="5315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476096-AEE3-4D2A-AF00-5A60B10AC24C}">
      <dsp:nvSpPr>
        <dsp:cNvPr id="0" name=""/>
        <dsp:cNvSpPr/>
      </dsp:nvSpPr>
      <dsp:spPr>
        <a:xfrm>
          <a:off x="1116240" y="1209959"/>
          <a:ext cx="10233077" cy="966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82" tIns="102282" rIns="102282" bIns="102282" numCol="1" spcCol="1270" anchor="ctr" anchorCtr="0">
          <a:noAutofit/>
        </a:bodyPr>
        <a:lstStyle/>
        <a:p>
          <a:pPr marL="0" lvl="0" indent="0" algn="l" defTabSz="800100">
            <a:lnSpc>
              <a:spcPct val="90000"/>
            </a:lnSpc>
            <a:spcBef>
              <a:spcPct val="0"/>
            </a:spcBef>
            <a:spcAft>
              <a:spcPct val="35000"/>
            </a:spcAft>
            <a:buNone/>
          </a:pPr>
          <a:r>
            <a:rPr lang="en-US" sz="1800" kern="1200"/>
            <a:t>Stack books or a box under your laptop to raise your webcam to eye-level.</a:t>
          </a:r>
        </a:p>
      </dsp:txBody>
      <dsp:txXfrm>
        <a:off x="1116240" y="1209959"/>
        <a:ext cx="10233077" cy="966441"/>
      </dsp:txXfrm>
    </dsp:sp>
    <dsp:sp modelId="{DCCB8157-F3F6-4F5E-B64D-454208017BDF}">
      <dsp:nvSpPr>
        <dsp:cNvPr id="0" name=""/>
        <dsp:cNvSpPr/>
      </dsp:nvSpPr>
      <dsp:spPr>
        <a:xfrm>
          <a:off x="0" y="2418011"/>
          <a:ext cx="11349318" cy="96644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4A7C9-68EE-489E-86F6-B1BFFE38D17B}">
      <dsp:nvSpPr>
        <dsp:cNvPr id="0" name=""/>
        <dsp:cNvSpPr/>
      </dsp:nvSpPr>
      <dsp:spPr>
        <a:xfrm>
          <a:off x="292348" y="2635460"/>
          <a:ext cx="531542" cy="5315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46D3F8-BAA6-4DF8-B630-37B12530755D}">
      <dsp:nvSpPr>
        <dsp:cNvPr id="0" name=""/>
        <dsp:cNvSpPr/>
      </dsp:nvSpPr>
      <dsp:spPr>
        <a:xfrm>
          <a:off x="1116240" y="2418011"/>
          <a:ext cx="10233077" cy="966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82" tIns="102282" rIns="102282" bIns="102282" numCol="1" spcCol="1270" anchor="ctr" anchorCtr="0">
          <a:noAutofit/>
        </a:bodyPr>
        <a:lstStyle/>
        <a:p>
          <a:pPr marL="0" lvl="0" indent="0" algn="l" defTabSz="800100">
            <a:lnSpc>
              <a:spcPct val="90000"/>
            </a:lnSpc>
            <a:spcBef>
              <a:spcPct val="0"/>
            </a:spcBef>
            <a:spcAft>
              <a:spcPct val="35000"/>
            </a:spcAft>
            <a:buNone/>
          </a:pPr>
          <a:r>
            <a:rPr lang="en-US" sz="1800" kern="1200"/>
            <a:t>If you are using notes, outlines or timers, position them around camera so you keep eye contact vs looking distracted.</a:t>
          </a:r>
        </a:p>
      </dsp:txBody>
      <dsp:txXfrm>
        <a:off x="1116240" y="2418011"/>
        <a:ext cx="10233077" cy="966441"/>
      </dsp:txXfrm>
    </dsp:sp>
    <dsp:sp modelId="{A35229C6-903B-4C58-96AF-42CA4EB75C0E}">
      <dsp:nvSpPr>
        <dsp:cNvPr id="0" name=""/>
        <dsp:cNvSpPr/>
      </dsp:nvSpPr>
      <dsp:spPr>
        <a:xfrm>
          <a:off x="0" y="3626063"/>
          <a:ext cx="11349318" cy="96644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DB28B-9D36-4B7F-BC1B-9262387149BF}">
      <dsp:nvSpPr>
        <dsp:cNvPr id="0" name=""/>
        <dsp:cNvSpPr/>
      </dsp:nvSpPr>
      <dsp:spPr>
        <a:xfrm>
          <a:off x="292348" y="3843512"/>
          <a:ext cx="531542" cy="5315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6C5B70-D2C0-4BAA-B35C-212FF7C8A60C}">
      <dsp:nvSpPr>
        <dsp:cNvPr id="0" name=""/>
        <dsp:cNvSpPr/>
      </dsp:nvSpPr>
      <dsp:spPr>
        <a:xfrm>
          <a:off x="1116240" y="3626063"/>
          <a:ext cx="10233077" cy="966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82" tIns="102282" rIns="102282" bIns="102282" numCol="1" spcCol="1270" anchor="ctr" anchorCtr="0">
          <a:noAutofit/>
        </a:bodyPr>
        <a:lstStyle/>
        <a:p>
          <a:pPr marL="0" lvl="0" indent="0" algn="l" defTabSz="800100">
            <a:lnSpc>
              <a:spcPct val="90000"/>
            </a:lnSpc>
            <a:spcBef>
              <a:spcPct val="0"/>
            </a:spcBef>
            <a:spcAft>
              <a:spcPct val="35000"/>
            </a:spcAft>
            <a:buNone/>
          </a:pPr>
          <a:r>
            <a:rPr lang="en-US" sz="1800" kern="1200"/>
            <a:t>Look directly at the camera. While it’s perfectly fine to peek down at your presentation materials and other participants from time to time, that also makes you look distracted. </a:t>
          </a:r>
        </a:p>
      </dsp:txBody>
      <dsp:txXfrm>
        <a:off x="1116240" y="3626063"/>
        <a:ext cx="10233077" cy="9664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9B-EF9C-4A79-B191-ABA624CE20B9}">
      <dsp:nvSpPr>
        <dsp:cNvPr id="0" name=""/>
        <dsp:cNvSpPr/>
      </dsp:nvSpPr>
      <dsp:spPr>
        <a:xfrm>
          <a:off x="784024" y="1085341"/>
          <a:ext cx="1468732" cy="146873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A9089A-4354-456F-96A8-385FA995D854}">
      <dsp:nvSpPr>
        <dsp:cNvPr id="0" name=""/>
        <dsp:cNvSpPr/>
      </dsp:nvSpPr>
      <dsp:spPr>
        <a:xfrm>
          <a:off x="1097033" y="1398350"/>
          <a:ext cx="842715" cy="8427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ACD69B-1F61-4485-BB28-314BEB41691D}">
      <dsp:nvSpPr>
        <dsp:cNvPr id="0" name=""/>
        <dsp:cNvSpPr/>
      </dsp:nvSpPr>
      <dsp:spPr>
        <a:xfrm>
          <a:off x="177257" y="3011548"/>
          <a:ext cx="2682266" cy="87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latin typeface="Abadi" panose="020B0604020104020204" pitchFamily="34" charset="0"/>
            </a:rPr>
            <a:t>Tell others to not use the internet, stream movies, or play video games during your presentation/RECORDING.</a:t>
          </a:r>
        </a:p>
      </dsp:txBody>
      <dsp:txXfrm>
        <a:off x="177257" y="3011548"/>
        <a:ext cx="2682266" cy="878521"/>
      </dsp:txXfrm>
    </dsp:sp>
    <dsp:sp modelId="{93C76DA8-F9DC-456B-A3D7-C99127513E2C}">
      <dsp:nvSpPr>
        <dsp:cNvPr id="0" name=""/>
        <dsp:cNvSpPr/>
      </dsp:nvSpPr>
      <dsp:spPr>
        <a:xfrm>
          <a:off x="3750394" y="1085341"/>
          <a:ext cx="1468732" cy="146873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138E46-C430-4445-93B9-682AEEEDCF2B}">
      <dsp:nvSpPr>
        <dsp:cNvPr id="0" name=""/>
        <dsp:cNvSpPr/>
      </dsp:nvSpPr>
      <dsp:spPr>
        <a:xfrm>
          <a:off x="4063403" y="1398350"/>
          <a:ext cx="842715" cy="8427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2C2763-E07F-4A92-8436-877A92B47DB7}">
      <dsp:nvSpPr>
        <dsp:cNvPr id="0" name=""/>
        <dsp:cNvSpPr/>
      </dsp:nvSpPr>
      <dsp:spPr>
        <a:xfrm>
          <a:off x="3280881" y="3011548"/>
          <a:ext cx="2407758" cy="87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latin typeface="Abadi" panose="020B0604020104020204" pitchFamily="34" charset="0"/>
            </a:rPr>
            <a:t>Turn off all devices except your computer. Turn the WIFI off on all phones, tablets, and other computers. </a:t>
          </a:r>
        </a:p>
        <a:p>
          <a:pPr marL="0" lvl="0" indent="0" algn="ctr" defTabSz="622300">
            <a:lnSpc>
              <a:spcPct val="100000"/>
            </a:lnSpc>
            <a:spcBef>
              <a:spcPct val="0"/>
            </a:spcBef>
            <a:spcAft>
              <a:spcPct val="35000"/>
            </a:spcAft>
            <a:buNone/>
            <a:defRPr cap="all"/>
          </a:pPr>
          <a:r>
            <a:rPr lang="en-US" sz="1400" kern="1200" dirty="0">
              <a:latin typeface="Abadi" panose="020B0604020104020204" pitchFamily="34" charset="0"/>
            </a:rPr>
            <a:t>Airplane mode is another quick way to shut off mobile devices WIFI connection.</a:t>
          </a:r>
        </a:p>
      </dsp:txBody>
      <dsp:txXfrm>
        <a:off x="3280881" y="3011548"/>
        <a:ext cx="2407758" cy="878521"/>
      </dsp:txXfrm>
    </dsp:sp>
    <dsp:sp modelId="{BAB8E9FC-A442-4072-B2F9-375EAA84814E}">
      <dsp:nvSpPr>
        <dsp:cNvPr id="0" name=""/>
        <dsp:cNvSpPr/>
      </dsp:nvSpPr>
      <dsp:spPr>
        <a:xfrm>
          <a:off x="6579510" y="1085341"/>
          <a:ext cx="1468732" cy="146873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31DD3F-6744-4B86-A669-1E416675BAF9}">
      <dsp:nvSpPr>
        <dsp:cNvPr id="0" name=""/>
        <dsp:cNvSpPr/>
      </dsp:nvSpPr>
      <dsp:spPr>
        <a:xfrm>
          <a:off x="6892518" y="1398350"/>
          <a:ext cx="842715" cy="8427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6BDCC5-5CC2-445E-B72B-73E97C14B282}">
      <dsp:nvSpPr>
        <dsp:cNvPr id="0" name=""/>
        <dsp:cNvSpPr/>
      </dsp:nvSpPr>
      <dsp:spPr>
        <a:xfrm>
          <a:off x="6109997" y="3011548"/>
          <a:ext cx="2407758" cy="87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latin typeface="Abadi" panose="020B0604020104020204" pitchFamily="34" charset="0"/>
            </a:rPr>
            <a:t>A wired connection to your router or modem is the best option to get maximum internet speed.</a:t>
          </a:r>
        </a:p>
      </dsp:txBody>
      <dsp:txXfrm>
        <a:off x="6109997" y="3011548"/>
        <a:ext cx="2407758" cy="878521"/>
      </dsp:txXfrm>
    </dsp:sp>
    <dsp:sp modelId="{FBC2D265-CB60-4180-94FA-9701CCC72EB8}">
      <dsp:nvSpPr>
        <dsp:cNvPr id="0" name=""/>
        <dsp:cNvSpPr/>
      </dsp:nvSpPr>
      <dsp:spPr>
        <a:xfrm>
          <a:off x="9408626" y="1085341"/>
          <a:ext cx="1468732" cy="146873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5FF60-9F04-444A-A61C-9365945273D6}">
      <dsp:nvSpPr>
        <dsp:cNvPr id="0" name=""/>
        <dsp:cNvSpPr/>
      </dsp:nvSpPr>
      <dsp:spPr>
        <a:xfrm>
          <a:off x="9721634" y="1398350"/>
          <a:ext cx="842715" cy="8427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AE2D45-3A81-445B-B288-601668C0CFC7}">
      <dsp:nvSpPr>
        <dsp:cNvPr id="0" name=""/>
        <dsp:cNvSpPr/>
      </dsp:nvSpPr>
      <dsp:spPr>
        <a:xfrm>
          <a:off x="8939113" y="3011548"/>
          <a:ext cx="2407758" cy="87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latin typeface="Abadi" panose="020B0604020104020204" pitchFamily="34" charset="0"/>
            </a:rPr>
            <a:t>MAKE SURE ALL COMPUTER UPDATES ARE COMPLETE OR TURNED OFF</a:t>
          </a:r>
          <a:r>
            <a:rPr lang="en-US" sz="1400" kern="1200">
              <a:latin typeface="Abadi" panose="020B0604020104020204" pitchFamily="34" charset="0"/>
            </a:rPr>
            <a:t>. </a:t>
          </a:r>
          <a:endParaRPr lang="en-US" sz="1400" kern="1200" dirty="0">
            <a:latin typeface="Abadi" panose="020B0604020104020204" pitchFamily="34" charset="0"/>
          </a:endParaRPr>
        </a:p>
        <a:p>
          <a:pPr marL="0" lvl="0" indent="0" algn="ctr" defTabSz="622300">
            <a:lnSpc>
              <a:spcPct val="100000"/>
            </a:lnSpc>
            <a:spcBef>
              <a:spcPct val="0"/>
            </a:spcBef>
            <a:spcAft>
              <a:spcPct val="35000"/>
            </a:spcAft>
            <a:buNone/>
            <a:defRPr cap="all"/>
          </a:pPr>
          <a:r>
            <a:rPr lang="en-US" sz="1400" kern="1200" dirty="0">
              <a:latin typeface="Abadi" panose="020B0604020104020204" pitchFamily="34" charset="0"/>
            </a:rPr>
            <a:t>AUTO UPDATES SOMETIMES RUN AUTOMATICALLY IN THE BACKGROUND AND SLOW DOWN YOUR INTERNET CONNECTION.</a:t>
          </a:r>
        </a:p>
      </dsp:txBody>
      <dsp:txXfrm>
        <a:off x="8939113" y="3011548"/>
        <a:ext cx="2407758" cy="8785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24CA3-BDB1-42D3-AEBA-A8500F7BE8D4}">
      <dsp:nvSpPr>
        <dsp:cNvPr id="0" name=""/>
        <dsp:cNvSpPr/>
      </dsp:nvSpPr>
      <dsp:spPr>
        <a:xfrm>
          <a:off x="455883" y="767487"/>
          <a:ext cx="739599" cy="739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68DF8DA-76AC-4AAE-BF66-1458838A75D7}">
      <dsp:nvSpPr>
        <dsp:cNvPr id="0" name=""/>
        <dsp:cNvSpPr/>
      </dsp:nvSpPr>
      <dsp:spPr>
        <a:xfrm>
          <a:off x="3906" y="2010534"/>
          <a:ext cx="1643554" cy="2112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Restart your computer an hour or two before it is time to present. Make sure you don’t have any automatic updates that may start during your presentation or recording.</a:t>
          </a:r>
        </a:p>
      </dsp:txBody>
      <dsp:txXfrm>
        <a:off x="3906" y="2010534"/>
        <a:ext cx="1643554" cy="2112224"/>
      </dsp:txXfrm>
    </dsp:sp>
    <dsp:sp modelId="{C0FB3AAA-198F-4FFB-8489-49D360D8B946}">
      <dsp:nvSpPr>
        <dsp:cNvPr id="0" name=""/>
        <dsp:cNvSpPr/>
      </dsp:nvSpPr>
      <dsp:spPr>
        <a:xfrm>
          <a:off x="2387060" y="767487"/>
          <a:ext cx="739599" cy="739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71B5BA-145E-4BDA-A59B-EB9BD9A1C9DC}">
      <dsp:nvSpPr>
        <dsp:cNvPr id="0" name=""/>
        <dsp:cNvSpPr/>
      </dsp:nvSpPr>
      <dsp:spPr>
        <a:xfrm>
          <a:off x="1935083" y="2010534"/>
          <a:ext cx="1643554" cy="2112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Close all programs except those needed to present.</a:t>
          </a:r>
        </a:p>
      </dsp:txBody>
      <dsp:txXfrm>
        <a:off x="1935083" y="2010534"/>
        <a:ext cx="1643554" cy="2112224"/>
      </dsp:txXfrm>
    </dsp:sp>
    <dsp:sp modelId="{E080E012-C227-4E54-A437-3F7C19C95395}">
      <dsp:nvSpPr>
        <dsp:cNvPr id="0" name=""/>
        <dsp:cNvSpPr/>
      </dsp:nvSpPr>
      <dsp:spPr>
        <a:xfrm>
          <a:off x="4440123" y="767487"/>
          <a:ext cx="739599" cy="739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196FE6-BB91-4DAF-9685-62A7E26DCD3B}">
      <dsp:nvSpPr>
        <dsp:cNvPr id="0" name=""/>
        <dsp:cNvSpPr/>
      </dsp:nvSpPr>
      <dsp:spPr>
        <a:xfrm>
          <a:off x="3866259" y="2010534"/>
          <a:ext cx="1887326" cy="2112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Plug in your headphones/earbuds into your computer or make sure your Bluetooth headphones are connected and working.</a:t>
          </a:r>
        </a:p>
      </dsp:txBody>
      <dsp:txXfrm>
        <a:off x="3866259" y="2010534"/>
        <a:ext cx="1887326" cy="2112224"/>
      </dsp:txXfrm>
    </dsp:sp>
    <dsp:sp modelId="{A037CE13-06AA-49FA-ABDF-5AFCD19B57A0}">
      <dsp:nvSpPr>
        <dsp:cNvPr id="0" name=""/>
        <dsp:cNvSpPr/>
      </dsp:nvSpPr>
      <dsp:spPr>
        <a:xfrm>
          <a:off x="6493186" y="767487"/>
          <a:ext cx="739599" cy="7395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1B0744-062B-4A7F-A737-89163B421F08}">
      <dsp:nvSpPr>
        <dsp:cNvPr id="0" name=""/>
        <dsp:cNvSpPr/>
      </dsp:nvSpPr>
      <dsp:spPr>
        <a:xfrm>
          <a:off x="6041208" y="2010534"/>
          <a:ext cx="1643554" cy="2112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In Zoom settings, be sure to turn on maximum noise suppression in the sound settings. (See next slide for how to do this)</a:t>
          </a:r>
        </a:p>
      </dsp:txBody>
      <dsp:txXfrm>
        <a:off x="6041208" y="2010534"/>
        <a:ext cx="1643554" cy="2112224"/>
      </dsp:txXfrm>
    </dsp:sp>
    <dsp:sp modelId="{82820646-8F8C-486B-A878-D9EB30477017}">
      <dsp:nvSpPr>
        <dsp:cNvPr id="0" name=""/>
        <dsp:cNvSpPr/>
      </dsp:nvSpPr>
      <dsp:spPr>
        <a:xfrm>
          <a:off x="8424362" y="767487"/>
          <a:ext cx="739599" cy="7395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6690132-2FBF-4F53-873E-27DC87D8E7D2}">
      <dsp:nvSpPr>
        <dsp:cNvPr id="0" name=""/>
        <dsp:cNvSpPr/>
      </dsp:nvSpPr>
      <dsp:spPr>
        <a:xfrm>
          <a:off x="7972385" y="2010534"/>
          <a:ext cx="1643554" cy="2112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If you will be using a laptop, plug it in and leave it plugged in. This stops the laptop from disabling certain power/battery functions and it’s a backup in the event you forget to charge it!</a:t>
          </a:r>
        </a:p>
      </dsp:txBody>
      <dsp:txXfrm>
        <a:off x="7972385" y="2010534"/>
        <a:ext cx="1643554" cy="2112224"/>
      </dsp:txXfrm>
    </dsp:sp>
    <dsp:sp modelId="{DD28359A-F462-4F04-9A7D-675CC3B90F90}">
      <dsp:nvSpPr>
        <dsp:cNvPr id="0" name=""/>
        <dsp:cNvSpPr/>
      </dsp:nvSpPr>
      <dsp:spPr>
        <a:xfrm>
          <a:off x="10355539" y="767487"/>
          <a:ext cx="739599" cy="73959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F4F6D9-DE34-4DB7-B60D-D21B6D3E0E5B}">
      <dsp:nvSpPr>
        <dsp:cNvPr id="0" name=""/>
        <dsp:cNvSpPr/>
      </dsp:nvSpPr>
      <dsp:spPr>
        <a:xfrm>
          <a:off x="9903562" y="2010534"/>
          <a:ext cx="1643554" cy="2112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badi" panose="020B0604020104020204" pitchFamily="34" charset="0"/>
            </a:rPr>
            <a:t>Turn off or mute anything that might make sounds during your presentation, for example; notifications when emails come in or cell phone notifications.</a:t>
          </a:r>
        </a:p>
      </dsp:txBody>
      <dsp:txXfrm>
        <a:off x="9903562" y="2010534"/>
        <a:ext cx="1643554" cy="21122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BE2AD-F5CE-48BF-BA3C-B3987348AF3D}">
      <dsp:nvSpPr>
        <dsp:cNvPr id="0" name=""/>
        <dsp:cNvSpPr/>
      </dsp:nvSpPr>
      <dsp:spPr>
        <a:xfrm>
          <a:off x="803968" y="788540"/>
          <a:ext cx="1470783" cy="147078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4DDD30-5E68-4E7A-9CDD-83330115453B}">
      <dsp:nvSpPr>
        <dsp:cNvPr id="0" name=""/>
        <dsp:cNvSpPr/>
      </dsp:nvSpPr>
      <dsp:spPr>
        <a:xfrm>
          <a:off x="1117413" y="1101986"/>
          <a:ext cx="843891" cy="8438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593B4A-6B08-4593-82CB-E399309F96ED}">
      <dsp:nvSpPr>
        <dsp:cNvPr id="0" name=""/>
        <dsp:cNvSpPr/>
      </dsp:nvSpPr>
      <dsp:spPr>
        <a:xfrm>
          <a:off x="333799" y="2717436"/>
          <a:ext cx="2411119"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latin typeface="Abadi" panose="020B0604020104020204" pitchFamily="34" charset="0"/>
            </a:rPr>
            <a:t>Know what the key take-away is for your presentation.</a:t>
          </a:r>
        </a:p>
      </dsp:txBody>
      <dsp:txXfrm>
        <a:off x="333799" y="2717436"/>
        <a:ext cx="2411119" cy="945000"/>
      </dsp:txXfrm>
    </dsp:sp>
    <dsp:sp modelId="{02E6F090-19B4-44A6-9049-40996FCD13FA}">
      <dsp:nvSpPr>
        <dsp:cNvPr id="0" name=""/>
        <dsp:cNvSpPr/>
      </dsp:nvSpPr>
      <dsp:spPr>
        <a:xfrm>
          <a:off x="3637034" y="788540"/>
          <a:ext cx="1470783" cy="147078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654116-68E3-4859-9148-6BDBD3D8DF21}">
      <dsp:nvSpPr>
        <dsp:cNvPr id="0" name=""/>
        <dsp:cNvSpPr/>
      </dsp:nvSpPr>
      <dsp:spPr>
        <a:xfrm>
          <a:off x="3950479" y="1101986"/>
          <a:ext cx="843891" cy="8438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578DFAE-9FD2-4270-8EB0-0ED56D5A02BD}">
      <dsp:nvSpPr>
        <dsp:cNvPr id="0" name=""/>
        <dsp:cNvSpPr/>
      </dsp:nvSpPr>
      <dsp:spPr>
        <a:xfrm>
          <a:off x="3166865" y="2717436"/>
          <a:ext cx="2411119"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latin typeface="Abadi" panose="020B0604020104020204" pitchFamily="34" charset="0"/>
            </a:rPr>
            <a:t>Does your take way match what your audience heard?</a:t>
          </a:r>
        </a:p>
      </dsp:txBody>
      <dsp:txXfrm>
        <a:off x="3166865" y="2717436"/>
        <a:ext cx="2411119" cy="945000"/>
      </dsp:txXfrm>
    </dsp:sp>
    <dsp:sp modelId="{7D82B9DE-F580-4A93-8CC4-ADC39E5F4A2E}">
      <dsp:nvSpPr>
        <dsp:cNvPr id="0" name=""/>
        <dsp:cNvSpPr/>
      </dsp:nvSpPr>
      <dsp:spPr>
        <a:xfrm>
          <a:off x="6470099" y="788540"/>
          <a:ext cx="1470783" cy="147078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F0B0BD-52F5-451D-A063-F905EA6947DB}">
      <dsp:nvSpPr>
        <dsp:cNvPr id="0" name=""/>
        <dsp:cNvSpPr/>
      </dsp:nvSpPr>
      <dsp:spPr>
        <a:xfrm>
          <a:off x="6783545" y="1101986"/>
          <a:ext cx="843891" cy="8438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5EC659-5465-4B81-ADB9-9B731A17B976}">
      <dsp:nvSpPr>
        <dsp:cNvPr id="0" name=""/>
        <dsp:cNvSpPr/>
      </dsp:nvSpPr>
      <dsp:spPr>
        <a:xfrm>
          <a:off x="5999931" y="2717436"/>
          <a:ext cx="2411119"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latin typeface="Abadi" panose="020B0604020104020204" pitchFamily="34" charset="0"/>
            </a:rPr>
            <a:t>Use simple words that capture people’s attention.</a:t>
          </a:r>
        </a:p>
      </dsp:txBody>
      <dsp:txXfrm>
        <a:off x="5999931" y="2717436"/>
        <a:ext cx="2411119" cy="945000"/>
      </dsp:txXfrm>
    </dsp:sp>
    <dsp:sp modelId="{31C3662D-F5E1-4FEB-8DA2-8A1AD1E78BB6}">
      <dsp:nvSpPr>
        <dsp:cNvPr id="0" name=""/>
        <dsp:cNvSpPr/>
      </dsp:nvSpPr>
      <dsp:spPr>
        <a:xfrm>
          <a:off x="9303165" y="788540"/>
          <a:ext cx="1470783" cy="147078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BCA87E-B101-4917-9E0E-C50AF3401EB9}">
      <dsp:nvSpPr>
        <dsp:cNvPr id="0" name=""/>
        <dsp:cNvSpPr/>
      </dsp:nvSpPr>
      <dsp:spPr>
        <a:xfrm>
          <a:off x="9616611" y="1101986"/>
          <a:ext cx="843891" cy="8438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DCC01A-8139-4163-8380-3DB1ED0DEB77}">
      <dsp:nvSpPr>
        <dsp:cNvPr id="0" name=""/>
        <dsp:cNvSpPr/>
      </dsp:nvSpPr>
      <dsp:spPr>
        <a:xfrm>
          <a:off x="8832997" y="2717436"/>
          <a:ext cx="2411119"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latin typeface="Abadi" panose="020B0604020104020204" pitchFamily="34" charset="0"/>
            </a:rPr>
            <a:t>Your cadence and intonation add to the story – use them to your advantage!</a:t>
          </a:r>
        </a:p>
      </dsp:txBody>
      <dsp:txXfrm>
        <a:off x="8832997" y="2717436"/>
        <a:ext cx="2411119" cy="945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8D38747-4367-4BD2-8D51-C97E202738E2}" type="datetime1">
              <a:rPr lang="en-US" smtClean="0"/>
              <a:t>8/31/2023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8922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1383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8FF70A8-1D13-4657-95F0-A9EA54967B8D}"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760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1EB90AC-71BD-4C7F-8ACA-7B3F18292E63}"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613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31545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9079DC3-C9B5-499E-9140-0DC28B7074E2}" type="datetime1">
              <a:rPr lang="en-US" smtClean="0"/>
              <a:t>8/31/2023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1366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0BB33EA-E472-4D22-9C03-A9C14AA21CED}" type="datetime1">
              <a:rPr lang="en-US" smtClean="0"/>
              <a:t>8/31/2023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1478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17E833E-1B6D-415F-AD29-75AE8C43BD0D}"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4713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452596F-08A7-4B70-989A-F2B1CF31E66B}"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339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028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0459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565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8/31/2023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713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9796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817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6051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8/31/2023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396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73ED0CC-082F-4160-86E5-0D6041F12778}" type="datetime1">
              <a:rPr lang="en-US" smtClean="0"/>
              <a:t>8/31/2023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51334240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13" name="Picture 3" descr="Abstract network of node and mesh">
            <a:extLst>
              <a:ext uri="{FF2B5EF4-FFF2-40B4-BE49-F238E27FC236}">
                <a16:creationId xmlns:a16="http://schemas.microsoft.com/office/drawing/2014/main" id="{28C062C2-45AE-49A2-98AF-E7815505C4B0}"/>
              </a:ext>
            </a:extLst>
          </p:cNvPr>
          <p:cNvPicPr>
            <a:picLocks noChangeAspect="1"/>
          </p:cNvPicPr>
          <p:nvPr/>
        </p:nvPicPr>
        <p:blipFill>
          <a:blip r:embed="rId3">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rcRect t="12476" b="12476"/>
          <a:stretch/>
        </p:blipFill>
        <p:spPr>
          <a:xfrm>
            <a:off x="20" y="10"/>
            <a:ext cx="12191980" cy="6857990"/>
          </a:xfrm>
          <a:prstGeom prst="rect">
            <a:avLst/>
          </a:prstGeom>
        </p:spPr>
      </p:pic>
      <p:sp>
        <p:nvSpPr>
          <p:cNvPr id="2" name="Title 1">
            <a:extLst>
              <a:ext uri="{FF2B5EF4-FFF2-40B4-BE49-F238E27FC236}">
                <a16:creationId xmlns:a16="http://schemas.microsoft.com/office/drawing/2014/main" id="{B69453F3-2AA3-483E-B838-2C5E4F65585D}"/>
              </a:ext>
            </a:extLst>
          </p:cNvPr>
          <p:cNvSpPr>
            <a:spLocks noGrp="1"/>
          </p:cNvSpPr>
          <p:nvPr>
            <p:ph type="ctrTitle"/>
          </p:nvPr>
        </p:nvSpPr>
        <p:spPr>
          <a:xfrm>
            <a:off x="2480733" y="2074339"/>
            <a:ext cx="7219954" cy="1828801"/>
          </a:xfrm>
        </p:spPr>
        <p:txBody>
          <a:bodyPr>
            <a:normAutofit/>
          </a:bodyPr>
          <a:lstStyle/>
          <a:p>
            <a:r>
              <a:rPr lang="en-US" sz="4800" dirty="0"/>
              <a:t>Best Practices for Virtual Presenters </a:t>
            </a:r>
          </a:p>
        </p:txBody>
      </p:sp>
    </p:spTree>
    <p:extLst>
      <p:ext uri="{BB962C8B-B14F-4D97-AF65-F5344CB8AC3E}">
        <p14:creationId xmlns:p14="http://schemas.microsoft.com/office/powerpoint/2010/main" val="2732249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EF4F-1CBE-47ED-8F9E-8DFFC29E07FA}"/>
              </a:ext>
            </a:extLst>
          </p:cNvPr>
          <p:cNvSpPr>
            <a:spLocks noGrp="1"/>
          </p:cNvSpPr>
          <p:nvPr>
            <p:ph type="title"/>
          </p:nvPr>
        </p:nvSpPr>
        <p:spPr>
          <a:xfrm>
            <a:off x="913794" y="609599"/>
            <a:ext cx="3497950" cy="5273675"/>
          </a:xfrm>
        </p:spPr>
        <p:txBody>
          <a:bodyPr>
            <a:normAutofit/>
          </a:bodyPr>
          <a:lstStyle/>
          <a:p>
            <a:pPr algn="l"/>
            <a:r>
              <a:rPr lang="en-US" sz="3900" dirty="0">
                <a:solidFill>
                  <a:schemeClr val="tx1">
                    <a:lumMod val="50000"/>
                    <a:lumOff val="50000"/>
                  </a:schemeClr>
                </a:solidFill>
              </a:rPr>
              <a:t>Tips and Suggestions for Recording </a:t>
            </a:r>
          </a:p>
        </p:txBody>
      </p:sp>
      <p:graphicFrame>
        <p:nvGraphicFramePr>
          <p:cNvPr id="6" name="Content Placeholder 2">
            <a:extLst>
              <a:ext uri="{FF2B5EF4-FFF2-40B4-BE49-F238E27FC236}">
                <a16:creationId xmlns:a16="http://schemas.microsoft.com/office/drawing/2014/main" id="{AEB2627F-F183-767C-4A09-E0D3D8A14575}"/>
              </a:ext>
            </a:extLst>
          </p:cNvPr>
          <p:cNvGraphicFramePr>
            <a:graphicFrameLocks noGrp="1"/>
          </p:cNvGraphicFramePr>
          <p:nvPr>
            <p:ph idx="1"/>
            <p:extLst>
              <p:ext uri="{D42A27DB-BD31-4B8C-83A1-F6EECF244321}">
                <p14:modId xmlns:p14="http://schemas.microsoft.com/office/powerpoint/2010/main" val="1996182662"/>
              </p:ext>
            </p:extLst>
          </p:nvPr>
        </p:nvGraphicFramePr>
        <p:xfrm>
          <a:off x="5282521" y="709683"/>
          <a:ext cx="6266011" cy="582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1772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B1E5CC-B045-4906-B665-D4558AC96837}"/>
              </a:ext>
            </a:extLst>
          </p:cNvPr>
          <p:cNvSpPr>
            <a:spLocks noGrp="1"/>
          </p:cNvSpPr>
          <p:nvPr>
            <p:ph type="ctrTitle"/>
          </p:nvPr>
        </p:nvSpPr>
        <p:spPr/>
        <p:txBody>
          <a:bodyPr/>
          <a:lstStyle/>
          <a:p>
            <a:r>
              <a:rPr lang="en-US" dirty="0"/>
              <a:t>How to Engage Your Audience</a:t>
            </a:r>
          </a:p>
        </p:txBody>
      </p:sp>
    </p:spTree>
    <p:extLst>
      <p:ext uri="{BB962C8B-B14F-4D97-AF65-F5344CB8AC3E}">
        <p14:creationId xmlns:p14="http://schemas.microsoft.com/office/powerpoint/2010/main" val="2794730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6CC4-A6DD-40C8-82E6-493AA94575EF}"/>
              </a:ext>
            </a:extLst>
          </p:cNvPr>
          <p:cNvSpPr>
            <a:spLocks noGrp="1"/>
          </p:cNvSpPr>
          <p:nvPr>
            <p:ph type="title"/>
          </p:nvPr>
        </p:nvSpPr>
        <p:spPr/>
        <p:txBody>
          <a:bodyPr>
            <a:normAutofit/>
          </a:bodyPr>
          <a:lstStyle/>
          <a:p>
            <a:r>
              <a:rPr lang="en-US" dirty="0"/>
              <a:t>Connect with your audience</a:t>
            </a:r>
          </a:p>
        </p:txBody>
      </p:sp>
      <p:graphicFrame>
        <p:nvGraphicFramePr>
          <p:cNvPr id="5" name="Content Placeholder 2">
            <a:extLst>
              <a:ext uri="{FF2B5EF4-FFF2-40B4-BE49-F238E27FC236}">
                <a16:creationId xmlns:a16="http://schemas.microsoft.com/office/drawing/2014/main" id="{F73A320A-A0C5-AD26-BA87-E5807E2AC430}"/>
              </a:ext>
            </a:extLst>
          </p:cNvPr>
          <p:cNvGraphicFramePr>
            <a:graphicFrameLocks noGrp="1"/>
          </p:cNvGraphicFramePr>
          <p:nvPr>
            <p:ph idx="1"/>
            <p:extLst>
              <p:ext uri="{D42A27DB-BD31-4B8C-83A1-F6EECF244321}">
                <p14:modId xmlns:p14="http://schemas.microsoft.com/office/powerpoint/2010/main" val="1611397103"/>
              </p:ext>
            </p:extLst>
          </p:nvPr>
        </p:nvGraphicFramePr>
        <p:xfrm>
          <a:off x="537882" y="1653988"/>
          <a:ext cx="11349318" cy="459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0495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5B0314-DF9F-4580-93E8-F83610C9D5E3}"/>
              </a:ext>
            </a:extLst>
          </p:cNvPr>
          <p:cNvSpPr>
            <a:spLocks noGrp="1"/>
          </p:cNvSpPr>
          <p:nvPr>
            <p:ph type="ctrTitle"/>
          </p:nvPr>
        </p:nvSpPr>
        <p:spPr/>
        <p:txBody>
          <a:bodyPr/>
          <a:lstStyle/>
          <a:p>
            <a:r>
              <a:rPr lang="en-US" dirty="0"/>
              <a:t>Technology Tips </a:t>
            </a:r>
          </a:p>
        </p:txBody>
      </p:sp>
    </p:spTree>
    <p:extLst>
      <p:ext uri="{BB962C8B-B14F-4D97-AF65-F5344CB8AC3E}">
        <p14:creationId xmlns:p14="http://schemas.microsoft.com/office/powerpoint/2010/main" val="430436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8A7E-9728-4494-A44D-AD5EBD0F3B2A}"/>
              </a:ext>
            </a:extLst>
          </p:cNvPr>
          <p:cNvSpPr>
            <a:spLocks noGrp="1"/>
          </p:cNvSpPr>
          <p:nvPr>
            <p:ph type="title"/>
          </p:nvPr>
        </p:nvSpPr>
        <p:spPr/>
        <p:txBody>
          <a:bodyPr>
            <a:normAutofit/>
          </a:bodyPr>
          <a:lstStyle/>
          <a:p>
            <a:r>
              <a:rPr lang="en-US" dirty="0"/>
              <a:t>Internet Connection </a:t>
            </a:r>
          </a:p>
        </p:txBody>
      </p:sp>
      <p:graphicFrame>
        <p:nvGraphicFramePr>
          <p:cNvPr id="5" name="Content Placeholder 2">
            <a:extLst>
              <a:ext uri="{FF2B5EF4-FFF2-40B4-BE49-F238E27FC236}">
                <a16:creationId xmlns:a16="http://schemas.microsoft.com/office/drawing/2014/main" id="{AFC5A916-7709-94E7-93A8-C389A2A4434A}"/>
              </a:ext>
            </a:extLst>
          </p:cNvPr>
          <p:cNvGraphicFramePr>
            <a:graphicFrameLocks noGrp="1"/>
          </p:cNvGraphicFramePr>
          <p:nvPr>
            <p:ph idx="1"/>
            <p:extLst>
              <p:ext uri="{D42A27DB-BD31-4B8C-83A1-F6EECF244321}">
                <p14:modId xmlns:p14="http://schemas.microsoft.com/office/powerpoint/2010/main" val="361785928"/>
              </p:ext>
            </p:extLst>
          </p:nvPr>
        </p:nvGraphicFramePr>
        <p:xfrm>
          <a:off x="363071" y="1479176"/>
          <a:ext cx="11524129" cy="4975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716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9AD5-3169-4919-B4BA-FABC1B6D3CCA}"/>
              </a:ext>
            </a:extLst>
          </p:cNvPr>
          <p:cNvSpPr>
            <a:spLocks noGrp="1"/>
          </p:cNvSpPr>
          <p:nvPr>
            <p:ph type="title"/>
          </p:nvPr>
        </p:nvSpPr>
        <p:spPr/>
        <p:txBody>
          <a:bodyPr>
            <a:normAutofit/>
          </a:bodyPr>
          <a:lstStyle/>
          <a:p>
            <a:r>
              <a:rPr lang="en-US" dirty="0"/>
              <a:t>Computer</a:t>
            </a:r>
          </a:p>
        </p:txBody>
      </p:sp>
      <p:graphicFrame>
        <p:nvGraphicFramePr>
          <p:cNvPr id="5" name="Content Placeholder 2">
            <a:extLst>
              <a:ext uri="{FF2B5EF4-FFF2-40B4-BE49-F238E27FC236}">
                <a16:creationId xmlns:a16="http://schemas.microsoft.com/office/drawing/2014/main" id="{DE57BAAB-82F0-0DB5-E34B-22AC307AE5F3}"/>
              </a:ext>
            </a:extLst>
          </p:cNvPr>
          <p:cNvGraphicFramePr>
            <a:graphicFrameLocks noGrp="1"/>
          </p:cNvGraphicFramePr>
          <p:nvPr>
            <p:ph idx="1"/>
            <p:extLst>
              <p:ext uri="{D42A27DB-BD31-4B8C-83A1-F6EECF244321}">
                <p14:modId xmlns:p14="http://schemas.microsoft.com/office/powerpoint/2010/main" val="1087480615"/>
              </p:ext>
            </p:extLst>
          </p:nvPr>
        </p:nvGraphicFramePr>
        <p:xfrm>
          <a:off x="391352" y="1680632"/>
          <a:ext cx="11551023" cy="4890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25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485557-E744-401B-A251-3650FAEEA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986D68AF-6B45-4B98-8634-61D8C9C0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6" name="Freeform 5">
            <a:extLst>
              <a:ext uri="{FF2B5EF4-FFF2-40B4-BE49-F238E27FC236}">
                <a16:creationId xmlns:a16="http://schemas.microsoft.com/office/drawing/2014/main" id="{0143DE54-7BFF-4B29-8566-DF80EE4CC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FC04BA25-1A59-C766-8962-86D631A2CC56}"/>
              </a:ext>
            </a:extLst>
          </p:cNvPr>
          <p:cNvSpPr>
            <a:spLocks noGrp="1"/>
          </p:cNvSpPr>
          <p:nvPr>
            <p:ph type="title"/>
          </p:nvPr>
        </p:nvSpPr>
        <p:spPr>
          <a:xfrm>
            <a:off x="1154955" y="973668"/>
            <a:ext cx="2942210" cy="1020232"/>
          </a:xfrm>
        </p:spPr>
        <p:txBody>
          <a:bodyPr>
            <a:normAutofit/>
          </a:bodyPr>
          <a:lstStyle/>
          <a:p>
            <a:pPr>
              <a:lnSpc>
                <a:spcPct val="90000"/>
              </a:lnSpc>
            </a:pPr>
            <a:r>
              <a:rPr lang="en-US" sz="2500">
                <a:solidFill>
                  <a:srgbClr val="FFFFFE"/>
                </a:solidFill>
              </a:rPr>
              <a:t>Noise Suppression Settings</a:t>
            </a:r>
          </a:p>
        </p:txBody>
      </p:sp>
      <p:sp>
        <p:nvSpPr>
          <p:cNvPr id="18" name="Freeform 5">
            <a:extLst>
              <a:ext uri="{FF2B5EF4-FFF2-40B4-BE49-F238E27FC236}">
                <a16:creationId xmlns:a16="http://schemas.microsoft.com/office/drawing/2014/main" id="{7C661810-D461-4214-A635-30A7D1714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pic>
        <p:nvPicPr>
          <p:cNvPr id="5" name="Picture 4" descr="A screenshot of a computer&#10;&#10;Description automatically generated">
            <a:extLst>
              <a:ext uri="{FF2B5EF4-FFF2-40B4-BE49-F238E27FC236}">
                <a16:creationId xmlns:a16="http://schemas.microsoft.com/office/drawing/2014/main" id="{7CBD5790-8977-0E89-C68D-6B2DFFB7E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998" y="1949449"/>
            <a:ext cx="3354713" cy="2990368"/>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FADF4F45-ECEA-F4A7-3323-CA71E0410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235" y="1949450"/>
            <a:ext cx="3592034" cy="2990368"/>
          </a:xfrm>
          <a:prstGeom prst="rect">
            <a:avLst/>
          </a:prstGeom>
        </p:spPr>
      </p:pic>
      <p:sp>
        <p:nvSpPr>
          <p:cNvPr id="20" name="Rectangle 19">
            <a:extLst>
              <a:ext uri="{FF2B5EF4-FFF2-40B4-BE49-F238E27FC236}">
                <a16:creationId xmlns:a16="http://schemas.microsoft.com/office/drawing/2014/main" id="{ED6475A3-FF98-4FA0-B527-600EBA9BD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707474A-EFD1-A79E-5D56-D42AE421315E}"/>
              </a:ext>
            </a:extLst>
          </p:cNvPr>
          <p:cNvSpPr>
            <a:spLocks noGrp="1"/>
          </p:cNvSpPr>
          <p:nvPr>
            <p:ph idx="1"/>
          </p:nvPr>
        </p:nvSpPr>
        <p:spPr>
          <a:xfrm>
            <a:off x="1154955" y="2120900"/>
            <a:ext cx="3133726" cy="3898900"/>
          </a:xfrm>
        </p:spPr>
        <p:txBody>
          <a:bodyPr>
            <a:normAutofit/>
          </a:bodyPr>
          <a:lstStyle/>
          <a:p>
            <a:r>
              <a:rPr lang="en-US">
                <a:solidFill>
                  <a:srgbClr val="FFFFFE"/>
                </a:solidFill>
              </a:rPr>
              <a:t>When in Zoom, select the arrow up next to the microphone icon and select Audio Settings.</a:t>
            </a:r>
          </a:p>
          <a:p>
            <a:r>
              <a:rPr lang="en-US">
                <a:solidFill>
                  <a:srgbClr val="FFFFFE"/>
                </a:solidFill>
              </a:rPr>
              <a:t>Under Audio Profile, select “High” under Background noise suppression.</a:t>
            </a:r>
          </a:p>
          <a:p>
            <a:endParaRPr lang="en-US">
              <a:solidFill>
                <a:srgbClr val="FFFFFE"/>
              </a:solidFill>
            </a:endParaRPr>
          </a:p>
        </p:txBody>
      </p:sp>
      <p:sp>
        <p:nvSpPr>
          <p:cNvPr id="8" name="Oval 7">
            <a:extLst>
              <a:ext uri="{FF2B5EF4-FFF2-40B4-BE49-F238E27FC236}">
                <a16:creationId xmlns:a16="http://schemas.microsoft.com/office/drawing/2014/main" id="{F78277C1-17AE-3615-6960-EFE9E3BBFF01}"/>
              </a:ext>
            </a:extLst>
          </p:cNvPr>
          <p:cNvSpPr/>
          <p:nvPr/>
        </p:nvSpPr>
        <p:spPr>
          <a:xfrm>
            <a:off x="5316718" y="4251489"/>
            <a:ext cx="320511" cy="358218"/>
          </a:xfrm>
          <a:prstGeom prst="ellipse">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FAEEE4-6C1E-20E9-6475-6B56149E0B6D}"/>
              </a:ext>
            </a:extLst>
          </p:cNvPr>
          <p:cNvSpPr/>
          <p:nvPr/>
        </p:nvSpPr>
        <p:spPr>
          <a:xfrm>
            <a:off x="9605639" y="3446733"/>
            <a:ext cx="2345550" cy="885548"/>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12584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705FAB-2A9F-4B13-BF01-3C6BE1AF58AB}"/>
              </a:ext>
            </a:extLst>
          </p:cNvPr>
          <p:cNvSpPr>
            <a:spLocks noGrp="1"/>
          </p:cNvSpPr>
          <p:nvPr>
            <p:ph type="ctrTitle"/>
          </p:nvPr>
        </p:nvSpPr>
        <p:spPr/>
        <p:txBody>
          <a:bodyPr/>
          <a:lstStyle/>
          <a:p>
            <a:r>
              <a:rPr lang="en-US" dirty="0"/>
              <a:t>Content Tips</a:t>
            </a:r>
          </a:p>
        </p:txBody>
      </p:sp>
    </p:spTree>
    <p:extLst>
      <p:ext uri="{BB962C8B-B14F-4D97-AF65-F5344CB8AC3E}">
        <p14:creationId xmlns:p14="http://schemas.microsoft.com/office/powerpoint/2010/main" val="133227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A3E0-5E97-4D12-BF53-51C758629C7B}"/>
              </a:ext>
            </a:extLst>
          </p:cNvPr>
          <p:cNvSpPr>
            <a:spLocks noGrp="1"/>
          </p:cNvSpPr>
          <p:nvPr>
            <p:ph type="title"/>
          </p:nvPr>
        </p:nvSpPr>
        <p:spPr/>
        <p:txBody>
          <a:bodyPr>
            <a:normAutofit/>
          </a:bodyPr>
          <a:lstStyle/>
          <a:p>
            <a:r>
              <a:rPr lang="en-US" dirty="0"/>
              <a:t>Tell the story </a:t>
            </a:r>
          </a:p>
        </p:txBody>
      </p:sp>
      <p:graphicFrame>
        <p:nvGraphicFramePr>
          <p:cNvPr id="5" name="Content Placeholder 2">
            <a:extLst>
              <a:ext uri="{FF2B5EF4-FFF2-40B4-BE49-F238E27FC236}">
                <a16:creationId xmlns:a16="http://schemas.microsoft.com/office/drawing/2014/main" id="{F99A810A-3612-3464-0A66-C468493B62A7}"/>
              </a:ext>
            </a:extLst>
          </p:cNvPr>
          <p:cNvGraphicFramePr>
            <a:graphicFrameLocks noGrp="1"/>
          </p:cNvGraphicFramePr>
          <p:nvPr>
            <p:ph idx="1"/>
            <p:extLst>
              <p:ext uri="{D42A27DB-BD31-4B8C-83A1-F6EECF244321}">
                <p14:modId xmlns:p14="http://schemas.microsoft.com/office/powerpoint/2010/main" val="1730034838"/>
              </p:ext>
            </p:extLst>
          </p:nvPr>
        </p:nvGraphicFramePr>
        <p:xfrm>
          <a:off x="268941" y="1680881"/>
          <a:ext cx="11577917" cy="4450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582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B23C-19C9-43CB-B893-52E9239BAACE}"/>
              </a:ext>
            </a:extLst>
          </p:cNvPr>
          <p:cNvSpPr>
            <a:spLocks noGrp="1"/>
          </p:cNvSpPr>
          <p:nvPr>
            <p:ph type="title"/>
          </p:nvPr>
        </p:nvSpPr>
        <p:spPr/>
        <p:txBody>
          <a:bodyPr/>
          <a:lstStyle/>
          <a:p>
            <a:r>
              <a:rPr lang="en-US" dirty="0"/>
              <a:t>Keep it simple</a:t>
            </a:r>
          </a:p>
        </p:txBody>
      </p:sp>
      <p:sp>
        <p:nvSpPr>
          <p:cNvPr id="3" name="Content Placeholder 2">
            <a:extLst>
              <a:ext uri="{FF2B5EF4-FFF2-40B4-BE49-F238E27FC236}">
                <a16:creationId xmlns:a16="http://schemas.microsoft.com/office/drawing/2014/main" id="{29A9E6A8-028F-4507-BF7C-FE1DE8E3E6F1}"/>
              </a:ext>
            </a:extLst>
          </p:cNvPr>
          <p:cNvSpPr>
            <a:spLocks noGrp="1"/>
          </p:cNvSpPr>
          <p:nvPr>
            <p:ph idx="1"/>
          </p:nvPr>
        </p:nvSpPr>
        <p:spPr/>
        <p:txBody>
          <a:bodyPr>
            <a:noAutofit/>
          </a:bodyPr>
          <a:lstStyle/>
          <a:p>
            <a:r>
              <a:rPr lang="en-US" sz="2400" dirty="0">
                <a:latin typeface="Abadi" panose="020B0604020104020204" pitchFamily="34" charset="0"/>
              </a:rPr>
              <a:t>It's better to have more slides with fewer bullet points rather than have fewer slides with dense bullets.</a:t>
            </a:r>
          </a:p>
          <a:p>
            <a:r>
              <a:rPr lang="en-US" sz="2400" dirty="0">
                <a:latin typeface="Abadi" panose="020B0604020104020204" pitchFamily="34" charset="0"/>
              </a:rPr>
              <a:t>If you need to use bullet points, then remember: </a:t>
            </a:r>
          </a:p>
          <a:p>
            <a:pPr lvl="1"/>
            <a:r>
              <a:rPr lang="en-US" sz="2400" dirty="0">
                <a:latin typeface="Abadi" panose="020B0604020104020204" pitchFamily="34" charset="0"/>
              </a:rPr>
              <a:t>Be concise </a:t>
            </a:r>
          </a:p>
          <a:p>
            <a:pPr lvl="1"/>
            <a:r>
              <a:rPr lang="en-US" sz="2400" dirty="0">
                <a:latin typeface="Abadi" panose="020B0604020104020204" pitchFamily="34" charset="0"/>
              </a:rPr>
              <a:t>Use graphics and icons </a:t>
            </a:r>
          </a:p>
          <a:p>
            <a:pPr lvl="1"/>
            <a:r>
              <a:rPr lang="en-US" sz="2400" dirty="0">
                <a:latin typeface="Abadi" panose="020B0604020104020204" pitchFamily="34" charset="0"/>
              </a:rPr>
              <a:t>Limit to 3 bullet points </a:t>
            </a:r>
          </a:p>
          <a:p>
            <a:r>
              <a:rPr lang="en-US" sz="2400" dirty="0">
                <a:latin typeface="Abadi" panose="020B0604020104020204" pitchFamily="34" charset="0"/>
              </a:rPr>
              <a:t>Remember the mobile audience. Don’t make your text too small, too light or too dense. </a:t>
            </a:r>
          </a:p>
        </p:txBody>
      </p:sp>
    </p:spTree>
    <p:extLst>
      <p:ext uri="{BB962C8B-B14F-4D97-AF65-F5344CB8AC3E}">
        <p14:creationId xmlns:p14="http://schemas.microsoft.com/office/powerpoint/2010/main" val="170824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F616-82FA-4A29-9FC5-14A5B419D662}"/>
              </a:ext>
            </a:extLst>
          </p:cNvPr>
          <p:cNvSpPr>
            <a:spLocks noGrp="1"/>
          </p:cNvSpPr>
          <p:nvPr>
            <p:ph type="title"/>
          </p:nvPr>
        </p:nvSpPr>
        <p:spPr/>
        <p:txBody>
          <a:bodyPr>
            <a:normAutofit/>
          </a:bodyPr>
          <a:lstStyle/>
          <a:p>
            <a:r>
              <a:rPr lang="en-US">
                <a:solidFill>
                  <a:srgbClr val="FFFFFF"/>
                </a:solidFill>
              </a:rPr>
              <a:t>What you need to get started</a:t>
            </a:r>
          </a:p>
        </p:txBody>
      </p:sp>
      <p:graphicFrame>
        <p:nvGraphicFramePr>
          <p:cNvPr id="5" name="Content Placeholder 2">
            <a:extLst>
              <a:ext uri="{FF2B5EF4-FFF2-40B4-BE49-F238E27FC236}">
                <a16:creationId xmlns:a16="http://schemas.microsoft.com/office/drawing/2014/main" id="{B72F0A87-75AE-4765-882C-E59A0CB4BCE2}"/>
              </a:ext>
            </a:extLst>
          </p:cNvPr>
          <p:cNvGraphicFramePr>
            <a:graphicFrameLocks noGrp="1"/>
          </p:cNvGraphicFramePr>
          <p:nvPr>
            <p:ph idx="1"/>
            <p:extLst>
              <p:ext uri="{D42A27DB-BD31-4B8C-83A1-F6EECF244321}">
                <p14:modId xmlns:p14="http://schemas.microsoft.com/office/powerpoint/2010/main" val="2255319138"/>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68726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5E50-ABA1-57CC-2156-C84CD74D33A9}"/>
              </a:ext>
            </a:extLst>
          </p:cNvPr>
          <p:cNvSpPr>
            <a:spLocks noGrp="1"/>
          </p:cNvSpPr>
          <p:nvPr>
            <p:ph type="title"/>
          </p:nvPr>
        </p:nvSpPr>
        <p:spPr/>
        <p:txBody>
          <a:bodyPr/>
          <a:lstStyle/>
          <a:p>
            <a:r>
              <a:rPr lang="en-US" dirty="0"/>
              <a:t>Things to Avoid</a:t>
            </a:r>
          </a:p>
        </p:txBody>
      </p:sp>
      <p:sp>
        <p:nvSpPr>
          <p:cNvPr id="3" name="Content Placeholder 2">
            <a:extLst>
              <a:ext uri="{FF2B5EF4-FFF2-40B4-BE49-F238E27FC236}">
                <a16:creationId xmlns:a16="http://schemas.microsoft.com/office/drawing/2014/main" id="{5C39297F-1D34-1C56-AF2F-1F4A33A852DD}"/>
              </a:ext>
            </a:extLst>
          </p:cNvPr>
          <p:cNvSpPr>
            <a:spLocks noGrp="1"/>
          </p:cNvSpPr>
          <p:nvPr>
            <p:ph idx="1"/>
          </p:nvPr>
        </p:nvSpPr>
        <p:spPr/>
        <p:txBody>
          <a:bodyPr>
            <a:normAutofit/>
          </a:bodyPr>
          <a:lstStyle/>
          <a:p>
            <a:r>
              <a:rPr lang="en-US" sz="2400" dirty="0">
                <a:latin typeface="Abadi" panose="020B0604020104020204" pitchFamily="34" charset="0"/>
              </a:rPr>
              <a:t>Avoid alluding to dates or events (“just yesterday,” ”tomorrow,” “a week ago,” etc.)</a:t>
            </a:r>
          </a:p>
          <a:p>
            <a:r>
              <a:rPr lang="en-US" sz="2400" dirty="0">
                <a:latin typeface="Abadi" panose="020B0604020104020204" pitchFamily="34" charset="0"/>
              </a:rPr>
              <a:t>Don’t discuss specific dates or days. As this will be a recording, it could air weeks after the date you mention so it is no longer recent history.</a:t>
            </a:r>
          </a:p>
          <a:p>
            <a:endParaRPr lang="en-US" sz="2400" dirty="0"/>
          </a:p>
        </p:txBody>
      </p:sp>
    </p:spTree>
    <p:extLst>
      <p:ext uri="{BB962C8B-B14F-4D97-AF65-F5344CB8AC3E}">
        <p14:creationId xmlns:p14="http://schemas.microsoft.com/office/powerpoint/2010/main" val="1015814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B77F-78B1-4E2C-8BA9-F214417735F7}"/>
              </a:ext>
            </a:extLst>
          </p:cNvPr>
          <p:cNvSpPr>
            <a:spLocks noGrp="1"/>
          </p:cNvSpPr>
          <p:nvPr>
            <p:ph type="title"/>
          </p:nvPr>
        </p:nvSpPr>
        <p:spPr/>
        <p:txBody>
          <a:bodyPr/>
          <a:lstStyle/>
          <a:p>
            <a:r>
              <a:rPr lang="en-US"/>
              <a:t>Rehearse </a:t>
            </a:r>
            <a:endParaRPr lang="en-US" dirty="0"/>
          </a:p>
        </p:txBody>
      </p:sp>
      <p:sp>
        <p:nvSpPr>
          <p:cNvPr id="3" name="Content Placeholder 2">
            <a:extLst>
              <a:ext uri="{FF2B5EF4-FFF2-40B4-BE49-F238E27FC236}">
                <a16:creationId xmlns:a16="http://schemas.microsoft.com/office/drawing/2014/main" id="{71F2A6D6-B13D-4987-B675-46261607B291}"/>
              </a:ext>
            </a:extLst>
          </p:cNvPr>
          <p:cNvSpPr>
            <a:spLocks noGrp="1"/>
          </p:cNvSpPr>
          <p:nvPr>
            <p:ph idx="1"/>
          </p:nvPr>
        </p:nvSpPr>
        <p:spPr>
          <a:xfrm>
            <a:off x="838381" y="2266950"/>
            <a:ext cx="10353762" cy="4591050"/>
          </a:xfrm>
        </p:spPr>
        <p:txBody>
          <a:bodyPr>
            <a:noAutofit/>
          </a:bodyPr>
          <a:lstStyle/>
          <a:p>
            <a:r>
              <a:rPr lang="en-US" sz="2000" dirty="0">
                <a:latin typeface="Abadi" panose="020B0604020104020204" pitchFamily="34" charset="0"/>
              </a:rPr>
              <a:t>Record and review.</a:t>
            </a:r>
          </a:p>
          <a:p>
            <a:r>
              <a:rPr lang="en-US" sz="2000" dirty="0">
                <a:latin typeface="Abadi" panose="020B0604020104020204" pitchFamily="34" charset="0"/>
              </a:rPr>
              <a:t>Practice without slides so story resonates.</a:t>
            </a:r>
          </a:p>
          <a:p>
            <a:r>
              <a:rPr lang="en-US" sz="2000" dirty="0">
                <a:latin typeface="Abadi" panose="020B0604020104020204" pitchFamily="34" charset="0"/>
              </a:rPr>
              <a:t>Present to a person and ask them what 1 thing they learned – does it match your key message?</a:t>
            </a:r>
          </a:p>
          <a:p>
            <a:r>
              <a:rPr lang="en-US" sz="2000" dirty="0">
                <a:latin typeface="Abadi" panose="020B0604020104020204" pitchFamily="34" charset="0"/>
              </a:rPr>
              <a:t>Does your audio track to the visuals on your slides?</a:t>
            </a:r>
          </a:p>
          <a:p>
            <a:r>
              <a:rPr lang="en-US" sz="2000" dirty="0">
                <a:latin typeface="Abadi" panose="020B0604020104020204" pitchFamily="34" charset="0"/>
              </a:rPr>
              <a:t>Use facial expressions and hand gestures as appropriate.</a:t>
            </a:r>
          </a:p>
          <a:p>
            <a:r>
              <a:rPr lang="en-US" sz="2000" dirty="0">
                <a:latin typeface="Abadi" panose="020B0604020104020204" pitchFamily="34" charset="0"/>
              </a:rPr>
              <a:t>Have water available, practice taking a drink, while on camera.</a:t>
            </a:r>
          </a:p>
          <a:p>
            <a:r>
              <a:rPr lang="en-US" sz="2000" dirty="0">
                <a:latin typeface="Abadi" panose="020B0604020104020204" pitchFamily="34" charset="0"/>
              </a:rPr>
              <a:t>Make sure audio is clear and limit background noise.</a:t>
            </a:r>
          </a:p>
          <a:p>
            <a:r>
              <a:rPr lang="en-US" sz="2000" dirty="0">
                <a:latin typeface="Abadi" panose="020B0604020104020204" pitchFamily="34" charset="0"/>
              </a:rPr>
              <a:t>Is your background appropriate for your audience and your message?</a:t>
            </a:r>
          </a:p>
          <a:p>
            <a:r>
              <a:rPr lang="en-US" sz="2000" dirty="0">
                <a:latin typeface="Abadi" panose="020B0604020104020204" pitchFamily="34" charset="0"/>
              </a:rPr>
              <a:t>Confirm lighting works so people can see your face and expressions.</a:t>
            </a:r>
          </a:p>
        </p:txBody>
      </p:sp>
    </p:spTree>
    <p:extLst>
      <p:ext uri="{BB962C8B-B14F-4D97-AF65-F5344CB8AC3E}">
        <p14:creationId xmlns:p14="http://schemas.microsoft.com/office/powerpoint/2010/main" val="1141229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705FAB-2A9F-4B13-BF01-3C6BE1AF58AB}"/>
              </a:ext>
            </a:extLst>
          </p:cNvPr>
          <p:cNvSpPr>
            <a:spLocks noGrp="1"/>
          </p:cNvSpPr>
          <p:nvPr>
            <p:ph type="ctrTitle"/>
          </p:nvPr>
        </p:nvSpPr>
        <p:spPr/>
        <p:txBody>
          <a:bodyPr/>
          <a:lstStyle/>
          <a:p>
            <a:r>
              <a:rPr lang="en-US" dirty="0"/>
              <a:t>Director Instruction</a:t>
            </a:r>
          </a:p>
        </p:txBody>
      </p:sp>
    </p:spTree>
    <p:extLst>
      <p:ext uri="{BB962C8B-B14F-4D97-AF65-F5344CB8AC3E}">
        <p14:creationId xmlns:p14="http://schemas.microsoft.com/office/powerpoint/2010/main" val="4252284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B77F-78B1-4E2C-8BA9-F214417735F7}"/>
              </a:ext>
            </a:extLst>
          </p:cNvPr>
          <p:cNvSpPr>
            <a:spLocks noGrp="1"/>
          </p:cNvSpPr>
          <p:nvPr>
            <p:ph type="title"/>
          </p:nvPr>
        </p:nvSpPr>
        <p:spPr/>
        <p:txBody>
          <a:bodyPr/>
          <a:lstStyle/>
          <a:p>
            <a:r>
              <a:rPr lang="en-US" dirty="0"/>
              <a:t>Director Instructions and Tips</a:t>
            </a:r>
          </a:p>
        </p:txBody>
      </p:sp>
      <p:sp>
        <p:nvSpPr>
          <p:cNvPr id="3" name="Content Placeholder 2">
            <a:extLst>
              <a:ext uri="{FF2B5EF4-FFF2-40B4-BE49-F238E27FC236}">
                <a16:creationId xmlns:a16="http://schemas.microsoft.com/office/drawing/2014/main" id="{71F2A6D6-B13D-4987-B675-46261607B291}"/>
              </a:ext>
            </a:extLst>
          </p:cNvPr>
          <p:cNvSpPr>
            <a:spLocks noGrp="1"/>
          </p:cNvSpPr>
          <p:nvPr>
            <p:ph idx="1"/>
          </p:nvPr>
        </p:nvSpPr>
        <p:spPr>
          <a:xfrm>
            <a:off x="919119" y="2266950"/>
            <a:ext cx="10353762" cy="4591050"/>
          </a:xfrm>
        </p:spPr>
        <p:txBody>
          <a:bodyPr>
            <a:noAutofit/>
          </a:bodyPr>
          <a:lstStyle/>
          <a:p>
            <a:r>
              <a:rPr lang="en-US" sz="2800" dirty="0">
                <a:latin typeface="Abadi" panose="020B0604020104020204" pitchFamily="34" charset="0"/>
              </a:rPr>
              <a:t>Before starting recording, you may be directed to change your lighting, adjust your camera angle, or change sound settings/microphones. Extra time will be allotted when the recording is scheduled for these adjustments.</a:t>
            </a:r>
          </a:p>
          <a:p>
            <a:r>
              <a:rPr lang="en-US" sz="2800" dirty="0">
                <a:latin typeface="Abadi" panose="020B0604020104020204" pitchFamily="34" charset="0"/>
              </a:rPr>
              <a:t>If there are technical issues prior to beginning the recording, we may ask to reschedule the recording in order to fix those issues.</a:t>
            </a:r>
          </a:p>
          <a:p>
            <a:r>
              <a:rPr lang="en-US" sz="2800" dirty="0">
                <a:latin typeface="Abadi" panose="020B0604020104020204" pitchFamily="34" charset="0"/>
              </a:rPr>
              <a:t>During your recording, you may be asked to stop and start over, either due to background noise or some other technical reason. This is not personal.</a:t>
            </a:r>
          </a:p>
          <a:p>
            <a:pPr marL="36900" indent="0">
              <a:buNone/>
            </a:pPr>
            <a:endParaRPr lang="en-US" sz="2800" dirty="0">
              <a:latin typeface="Abadi" panose="020B0604020104020204" pitchFamily="34" charset="0"/>
            </a:endParaRPr>
          </a:p>
        </p:txBody>
      </p:sp>
    </p:spTree>
    <p:extLst>
      <p:ext uri="{BB962C8B-B14F-4D97-AF65-F5344CB8AC3E}">
        <p14:creationId xmlns:p14="http://schemas.microsoft.com/office/powerpoint/2010/main" val="1940930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B77F-78B1-4E2C-8BA9-F214417735F7}"/>
              </a:ext>
            </a:extLst>
          </p:cNvPr>
          <p:cNvSpPr>
            <a:spLocks noGrp="1"/>
          </p:cNvSpPr>
          <p:nvPr>
            <p:ph type="title"/>
          </p:nvPr>
        </p:nvSpPr>
        <p:spPr/>
        <p:txBody>
          <a:bodyPr/>
          <a:lstStyle/>
          <a:p>
            <a:r>
              <a:rPr lang="en-US" dirty="0"/>
              <a:t>Director Instructions and Tips</a:t>
            </a:r>
          </a:p>
        </p:txBody>
      </p:sp>
      <p:sp>
        <p:nvSpPr>
          <p:cNvPr id="3" name="Content Placeholder 2">
            <a:extLst>
              <a:ext uri="{FF2B5EF4-FFF2-40B4-BE49-F238E27FC236}">
                <a16:creationId xmlns:a16="http://schemas.microsoft.com/office/drawing/2014/main" id="{71F2A6D6-B13D-4987-B675-46261607B291}"/>
              </a:ext>
            </a:extLst>
          </p:cNvPr>
          <p:cNvSpPr>
            <a:spLocks noGrp="1"/>
          </p:cNvSpPr>
          <p:nvPr>
            <p:ph idx="1"/>
          </p:nvPr>
        </p:nvSpPr>
        <p:spPr>
          <a:xfrm>
            <a:off x="919119" y="2266950"/>
            <a:ext cx="10353762" cy="4591050"/>
          </a:xfrm>
        </p:spPr>
        <p:txBody>
          <a:bodyPr>
            <a:noAutofit/>
          </a:bodyPr>
          <a:lstStyle/>
          <a:p>
            <a:r>
              <a:rPr lang="en-US" sz="2800" dirty="0">
                <a:latin typeface="Abadi" panose="020B0604020104020204" pitchFamily="34" charset="0"/>
              </a:rPr>
              <a:t>Don’t be afraid to stop and start over. If you are happy with the presentation so far, simply restart from the beginning of your slide or discussion point. BEFORE restarting, pause for a couple of seconds (SILENTLY count to 5 in your head), and start over. This allows us a good cut point during editing.</a:t>
            </a:r>
          </a:p>
          <a:p>
            <a:r>
              <a:rPr lang="en-US" sz="2800" dirty="0">
                <a:latin typeface="Abadi" panose="020B0604020104020204" pitchFamily="34" charset="0"/>
              </a:rPr>
              <a:t>Practice sharing your screen (if you have a presentation) and advancing slides while presenting.</a:t>
            </a:r>
          </a:p>
          <a:p>
            <a:r>
              <a:rPr lang="en-US" sz="2800" dirty="0">
                <a:latin typeface="Abadi" panose="020B0604020104020204" pitchFamily="34" charset="0"/>
              </a:rPr>
              <a:t>If you use multiple screens, we suggest making sure your presentation or notes are on the screen that allows you to look at the camera. Don’t glance off to the side.</a:t>
            </a:r>
          </a:p>
          <a:p>
            <a:pPr marL="36900" indent="0">
              <a:buNone/>
            </a:pPr>
            <a:endParaRPr lang="en-US" sz="2800" dirty="0">
              <a:latin typeface="Abadi" panose="020B0604020104020204" pitchFamily="34" charset="0"/>
            </a:endParaRPr>
          </a:p>
        </p:txBody>
      </p:sp>
    </p:spTree>
    <p:extLst>
      <p:ext uri="{BB962C8B-B14F-4D97-AF65-F5344CB8AC3E}">
        <p14:creationId xmlns:p14="http://schemas.microsoft.com/office/powerpoint/2010/main" val="361417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9473-C82B-47D7-8594-8D806855087B}"/>
              </a:ext>
            </a:extLst>
          </p:cNvPr>
          <p:cNvSpPr>
            <a:spLocks noGrp="1"/>
          </p:cNvSpPr>
          <p:nvPr>
            <p:ph type="title"/>
          </p:nvPr>
        </p:nvSpPr>
        <p:spPr/>
        <p:txBody>
          <a:bodyPr>
            <a:normAutofit fontScale="90000"/>
          </a:bodyPr>
          <a:lstStyle/>
          <a:p>
            <a:r>
              <a:rPr lang="en-US" sz="4300">
                <a:solidFill>
                  <a:srgbClr val="FFFFFF"/>
                </a:solidFill>
              </a:rPr>
              <a:t>What to Wear for your Virtual Presentation</a:t>
            </a:r>
          </a:p>
        </p:txBody>
      </p:sp>
      <p:graphicFrame>
        <p:nvGraphicFramePr>
          <p:cNvPr id="8" name="Content Placeholder 2">
            <a:extLst>
              <a:ext uri="{FF2B5EF4-FFF2-40B4-BE49-F238E27FC236}">
                <a16:creationId xmlns:a16="http://schemas.microsoft.com/office/drawing/2014/main" id="{824F2AD8-3A5B-8D47-07BD-F521F4B7032B}"/>
              </a:ext>
            </a:extLst>
          </p:cNvPr>
          <p:cNvGraphicFramePr>
            <a:graphicFrameLocks noGrp="1"/>
          </p:cNvGraphicFramePr>
          <p:nvPr>
            <p:ph idx="1"/>
            <p:extLst>
              <p:ext uri="{D42A27DB-BD31-4B8C-83A1-F6EECF244321}">
                <p14:modId xmlns:p14="http://schemas.microsoft.com/office/powerpoint/2010/main" val="868786225"/>
              </p:ext>
            </p:extLst>
          </p:nvPr>
        </p:nvGraphicFramePr>
        <p:xfrm>
          <a:off x="443753" y="2291154"/>
          <a:ext cx="11335871" cy="419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19400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63D32-210A-4930-80FA-3F0B3ACBC8FE}"/>
              </a:ext>
            </a:extLst>
          </p:cNvPr>
          <p:cNvSpPr>
            <a:spLocks noGrp="1"/>
          </p:cNvSpPr>
          <p:nvPr>
            <p:ph type="ctrTitle"/>
          </p:nvPr>
        </p:nvSpPr>
        <p:spPr/>
        <p:txBody>
          <a:bodyPr/>
          <a:lstStyle/>
          <a:p>
            <a:r>
              <a:rPr lang="en-US" dirty="0"/>
              <a:t>Your Virtual Meeting Room </a:t>
            </a:r>
          </a:p>
        </p:txBody>
      </p:sp>
    </p:spTree>
    <p:extLst>
      <p:ext uri="{BB962C8B-B14F-4D97-AF65-F5344CB8AC3E}">
        <p14:creationId xmlns:p14="http://schemas.microsoft.com/office/powerpoint/2010/main" val="2949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EF4F-1CBE-47ED-8F9E-8DFFC29E07FA}"/>
              </a:ext>
            </a:extLst>
          </p:cNvPr>
          <p:cNvSpPr>
            <a:spLocks noGrp="1"/>
          </p:cNvSpPr>
          <p:nvPr>
            <p:ph type="title"/>
          </p:nvPr>
        </p:nvSpPr>
        <p:spPr>
          <a:xfrm>
            <a:off x="913794" y="609599"/>
            <a:ext cx="3232078" cy="5273675"/>
          </a:xfrm>
        </p:spPr>
        <p:txBody>
          <a:bodyPr>
            <a:normAutofit/>
          </a:bodyPr>
          <a:lstStyle/>
          <a:p>
            <a:pPr algn="l"/>
            <a:r>
              <a:rPr lang="en-US" sz="3900" dirty="0">
                <a:solidFill>
                  <a:schemeClr val="tx1">
                    <a:lumMod val="50000"/>
                    <a:lumOff val="50000"/>
                  </a:schemeClr>
                </a:solidFill>
              </a:rPr>
              <a:t>Background </a:t>
            </a:r>
          </a:p>
        </p:txBody>
      </p:sp>
      <p:graphicFrame>
        <p:nvGraphicFramePr>
          <p:cNvPr id="6" name="Content Placeholder 2">
            <a:extLst>
              <a:ext uri="{FF2B5EF4-FFF2-40B4-BE49-F238E27FC236}">
                <a16:creationId xmlns:a16="http://schemas.microsoft.com/office/drawing/2014/main" id="{AEB2627F-F183-767C-4A09-E0D3D8A14575}"/>
              </a:ext>
            </a:extLst>
          </p:cNvPr>
          <p:cNvGraphicFramePr>
            <a:graphicFrameLocks noGrp="1"/>
          </p:cNvGraphicFramePr>
          <p:nvPr>
            <p:ph idx="1"/>
            <p:extLst>
              <p:ext uri="{D42A27DB-BD31-4B8C-83A1-F6EECF244321}">
                <p14:modId xmlns:p14="http://schemas.microsoft.com/office/powerpoint/2010/main" val="2110098806"/>
              </p:ext>
            </p:extLst>
          </p:nvPr>
        </p:nvGraphicFramePr>
        <p:xfrm>
          <a:off x="5282521" y="709683"/>
          <a:ext cx="6266011" cy="5825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09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9EA3-5FC9-49B3-B16A-2C06CA1B90EA}"/>
              </a:ext>
            </a:extLst>
          </p:cNvPr>
          <p:cNvSpPr>
            <a:spLocks noGrp="1"/>
          </p:cNvSpPr>
          <p:nvPr>
            <p:ph type="title"/>
          </p:nvPr>
        </p:nvSpPr>
        <p:spPr>
          <a:xfrm>
            <a:off x="707900" y="4208220"/>
            <a:ext cx="3947771" cy="1850651"/>
          </a:xfrm>
        </p:spPr>
        <p:txBody>
          <a:bodyPr>
            <a:normAutofit/>
          </a:bodyPr>
          <a:lstStyle/>
          <a:p>
            <a:pPr algn="l"/>
            <a:r>
              <a:rPr lang="en-US" sz="3600" dirty="0">
                <a:solidFill>
                  <a:schemeClr val="tx1">
                    <a:lumMod val="50000"/>
                    <a:lumOff val="50000"/>
                  </a:schemeClr>
                </a:solidFill>
              </a:rPr>
              <a:t>Webcam Placement</a:t>
            </a:r>
          </a:p>
        </p:txBody>
      </p:sp>
      <p:sp>
        <p:nvSpPr>
          <p:cNvPr id="3" name="Content Placeholder 2">
            <a:extLst>
              <a:ext uri="{FF2B5EF4-FFF2-40B4-BE49-F238E27FC236}">
                <a16:creationId xmlns:a16="http://schemas.microsoft.com/office/drawing/2014/main" id="{EC45A288-E50A-4BF2-93EE-D6F0C5E89C8B}"/>
              </a:ext>
            </a:extLst>
          </p:cNvPr>
          <p:cNvSpPr>
            <a:spLocks noGrp="1"/>
          </p:cNvSpPr>
          <p:nvPr>
            <p:ph idx="1"/>
          </p:nvPr>
        </p:nvSpPr>
        <p:spPr>
          <a:xfrm>
            <a:off x="5232471" y="4553435"/>
            <a:ext cx="6319003" cy="1850651"/>
          </a:xfrm>
        </p:spPr>
        <p:txBody>
          <a:bodyPr anchor="ctr">
            <a:noAutofit/>
          </a:bodyPr>
          <a:lstStyle/>
          <a:p>
            <a:pPr>
              <a:lnSpc>
                <a:spcPct val="100000"/>
              </a:lnSpc>
            </a:pPr>
            <a:r>
              <a:rPr lang="en-US" sz="2000" dirty="0">
                <a:latin typeface="Abadi" panose="020B0604020104020204" pitchFamily="34" charset="0"/>
              </a:rPr>
              <a:t>Some camera angles can exaggerate your facial features and distort your appearance. Fortunately, simply placing your webcam properly can go a long way to achieving the look you want. Whether you are using a USB webcam or the built-in webcam on your laptop, make sure that the camera lens sits at or above eye level, no higher than your hairline.</a:t>
            </a:r>
          </a:p>
          <a:p>
            <a:pPr marL="36900" indent="0">
              <a:lnSpc>
                <a:spcPct val="100000"/>
              </a:lnSpc>
              <a:buNone/>
            </a:pPr>
            <a:endParaRPr lang="en-US" sz="2000" dirty="0">
              <a:latin typeface="Abadi" panose="020B0604020104020204" pitchFamily="34" charset="0"/>
            </a:endParaRPr>
          </a:p>
        </p:txBody>
      </p:sp>
      <p:pic>
        <p:nvPicPr>
          <p:cNvPr id="6" name="Picture 5" descr="A purple figure with green and red arrows&#10;&#10;Description automatically generated">
            <a:extLst>
              <a:ext uri="{FF2B5EF4-FFF2-40B4-BE49-F238E27FC236}">
                <a16:creationId xmlns:a16="http://schemas.microsoft.com/office/drawing/2014/main" id="{2309C652-5B19-0204-0304-215974A0290D}"/>
              </a:ext>
            </a:extLst>
          </p:cNvPr>
          <p:cNvPicPr>
            <a:picLocks noChangeAspect="1"/>
          </p:cNvPicPr>
          <p:nvPr/>
        </p:nvPicPr>
        <p:blipFill rotWithShape="1">
          <a:blip r:embed="rId3">
            <a:extLst>
              <a:ext uri="{28A0092B-C50C-407E-A947-70E740481C1C}">
                <a14:useLocalDpi xmlns:a14="http://schemas.microsoft.com/office/drawing/2010/main" val="0"/>
              </a:ext>
            </a:extLst>
          </a:blip>
          <a:srcRect l="7846" b="11030"/>
          <a:stretch/>
        </p:blipFill>
        <p:spPr>
          <a:xfrm>
            <a:off x="6617615" y="2415879"/>
            <a:ext cx="2846895" cy="1641745"/>
          </a:xfrm>
          <a:prstGeom prst="rect">
            <a:avLst/>
          </a:prstGeom>
          <a:ln w="15875">
            <a:solidFill>
              <a:schemeClr val="accent1"/>
            </a:solidFill>
          </a:ln>
        </p:spPr>
      </p:pic>
      <p:pic>
        <p:nvPicPr>
          <p:cNvPr id="8" name="Picture 7" descr="A purple and green person with check marks&#10;&#10;Description automatically generated">
            <a:extLst>
              <a:ext uri="{FF2B5EF4-FFF2-40B4-BE49-F238E27FC236}">
                <a16:creationId xmlns:a16="http://schemas.microsoft.com/office/drawing/2014/main" id="{E6C7BAB9-16FC-57CB-65CD-7985E2EB61F0}"/>
              </a:ext>
            </a:extLst>
          </p:cNvPr>
          <p:cNvPicPr>
            <a:picLocks noChangeAspect="1"/>
          </p:cNvPicPr>
          <p:nvPr/>
        </p:nvPicPr>
        <p:blipFill rotWithShape="1">
          <a:blip r:embed="rId4">
            <a:extLst>
              <a:ext uri="{28A0092B-C50C-407E-A947-70E740481C1C}">
                <a14:useLocalDpi xmlns:a14="http://schemas.microsoft.com/office/drawing/2010/main" val="0"/>
              </a:ext>
            </a:extLst>
          </a:blip>
          <a:srcRect l="4536" b="13905"/>
          <a:stretch/>
        </p:blipFill>
        <p:spPr>
          <a:xfrm>
            <a:off x="1297727" y="2404119"/>
            <a:ext cx="3805064" cy="2049761"/>
          </a:xfrm>
          <a:prstGeom prst="rect">
            <a:avLst/>
          </a:prstGeom>
          <a:ln w="15875">
            <a:solidFill>
              <a:schemeClr val="accent1"/>
            </a:solidFill>
          </a:ln>
        </p:spPr>
      </p:pic>
    </p:spTree>
    <p:extLst>
      <p:ext uri="{BB962C8B-B14F-4D97-AF65-F5344CB8AC3E}">
        <p14:creationId xmlns:p14="http://schemas.microsoft.com/office/powerpoint/2010/main" val="385061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C7B5EC-10F3-4BFF-6278-B82E2DDE761C}"/>
              </a:ext>
            </a:extLst>
          </p:cNvPr>
          <p:cNvSpPr>
            <a:spLocks noGrp="1"/>
          </p:cNvSpPr>
          <p:nvPr>
            <p:ph type="title"/>
          </p:nvPr>
        </p:nvSpPr>
        <p:spPr>
          <a:xfrm>
            <a:off x="913795" y="609600"/>
            <a:ext cx="5978072" cy="1389798"/>
          </a:xfrm>
        </p:spPr>
        <p:txBody>
          <a:bodyPr>
            <a:normAutofit/>
          </a:bodyPr>
          <a:lstStyle/>
          <a:p>
            <a:r>
              <a:rPr lang="en-US" dirty="0"/>
              <a:t>Webcam Placement</a:t>
            </a:r>
          </a:p>
        </p:txBody>
      </p:sp>
      <p:sp>
        <p:nvSpPr>
          <p:cNvPr id="3" name="Content Placeholder 2">
            <a:extLst>
              <a:ext uri="{FF2B5EF4-FFF2-40B4-BE49-F238E27FC236}">
                <a16:creationId xmlns:a16="http://schemas.microsoft.com/office/drawing/2014/main" id="{71E59301-738D-B8C3-6002-279E645CC683}"/>
              </a:ext>
            </a:extLst>
          </p:cNvPr>
          <p:cNvSpPr>
            <a:spLocks noGrp="1"/>
          </p:cNvSpPr>
          <p:nvPr>
            <p:ph idx="1"/>
          </p:nvPr>
        </p:nvSpPr>
        <p:spPr>
          <a:xfrm>
            <a:off x="913795" y="2149521"/>
            <a:ext cx="5978072" cy="3545327"/>
          </a:xfrm>
        </p:spPr>
        <p:txBody>
          <a:bodyPr anchor="ctr">
            <a:normAutofit/>
          </a:bodyPr>
          <a:lstStyle/>
          <a:p>
            <a:pPr>
              <a:buClr>
                <a:srgbClr val="7FA8AE"/>
              </a:buClr>
            </a:pPr>
            <a:r>
              <a:rPr lang="en-US" dirty="0">
                <a:latin typeface="Abadi" panose="020B0604020104020204" pitchFamily="34" charset="0"/>
              </a:rPr>
              <a:t>Once your webcam is in place, remember not to sit too close to the camera. Position your webcam far enough away to capture your shoulders and your entire face with some room to spare. Leave some “headroom” don’t cut off your forehead.</a:t>
            </a:r>
          </a:p>
          <a:p>
            <a:pPr>
              <a:buClr>
                <a:srgbClr val="7FA8AE"/>
              </a:buClr>
            </a:pPr>
            <a:r>
              <a:rPr lang="en-US" dirty="0">
                <a:latin typeface="Abadi" panose="020B0604020104020204" pitchFamily="34" charset="0"/>
              </a:rPr>
              <a:t>Don’t sit too low that you start to disappear off camera.</a:t>
            </a:r>
          </a:p>
          <a:p>
            <a:pPr>
              <a:buClr>
                <a:srgbClr val="7FA8AE"/>
              </a:buClr>
            </a:pPr>
            <a:endParaRPr lang="en-US" dirty="0"/>
          </a:p>
        </p:txBody>
      </p:sp>
      <p:pic>
        <p:nvPicPr>
          <p:cNvPr id="10" name="Picture 9" descr="A purple person with green check mark&#10;&#10;Description automatically generated">
            <a:extLst>
              <a:ext uri="{FF2B5EF4-FFF2-40B4-BE49-F238E27FC236}">
                <a16:creationId xmlns:a16="http://schemas.microsoft.com/office/drawing/2014/main" id="{368E5B82-765F-D04F-2331-F11790F97DB5}"/>
              </a:ext>
            </a:extLst>
          </p:cNvPr>
          <p:cNvPicPr>
            <a:picLocks noChangeAspect="1"/>
          </p:cNvPicPr>
          <p:nvPr/>
        </p:nvPicPr>
        <p:blipFill rotWithShape="1">
          <a:blip r:embed="rId3">
            <a:extLst>
              <a:ext uri="{28A0092B-C50C-407E-A947-70E740481C1C}">
                <a14:useLocalDpi xmlns:a14="http://schemas.microsoft.com/office/drawing/2010/main" val="0"/>
              </a:ext>
            </a:extLst>
          </a:blip>
          <a:srcRect l="6260" r="13"/>
          <a:stretch/>
        </p:blipFill>
        <p:spPr>
          <a:xfrm>
            <a:off x="7612749" y="2320568"/>
            <a:ext cx="3716978" cy="2368775"/>
          </a:xfrm>
          <a:prstGeom prst="rect">
            <a:avLst/>
          </a:prstGeom>
        </p:spPr>
      </p:pic>
      <p:pic>
        <p:nvPicPr>
          <p:cNvPr id="8" name="Picture 7" descr="A purple and red cross&#10;&#10;Description automatically generated">
            <a:extLst>
              <a:ext uri="{FF2B5EF4-FFF2-40B4-BE49-F238E27FC236}">
                <a16:creationId xmlns:a16="http://schemas.microsoft.com/office/drawing/2014/main" id="{D84C6EF8-3D1F-07D9-F460-D2DA9B31C2C1}"/>
              </a:ext>
            </a:extLst>
          </p:cNvPr>
          <p:cNvPicPr>
            <a:picLocks noChangeAspect="1"/>
          </p:cNvPicPr>
          <p:nvPr/>
        </p:nvPicPr>
        <p:blipFill rotWithShape="1">
          <a:blip r:embed="rId4">
            <a:extLst>
              <a:ext uri="{28A0092B-C50C-407E-A947-70E740481C1C}">
                <a14:useLocalDpi xmlns:a14="http://schemas.microsoft.com/office/drawing/2010/main" val="0"/>
              </a:ext>
            </a:extLst>
          </a:blip>
          <a:srcRect l="2908" r="3364"/>
          <a:stretch/>
        </p:blipFill>
        <p:spPr>
          <a:xfrm>
            <a:off x="8516431" y="4689343"/>
            <a:ext cx="2813296" cy="1792872"/>
          </a:xfrm>
          <a:prstGeom prst="rect">
            <a:avLst/>
          </a:prstGeom>
        </p:spPr>
      </p:pic>
    </p:spTree>
    <p:extLst>
      <p:ext uri="{BB962C8B-B14F-4D97-AF65-F5344CB8AC3E}">
        <p14:creationId xmlns:p14="http://schemas.microsoft.com/office/powerpoint/2010/main" val="306892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CB3D4-68C8-49B3-BB4D-190C9352E16F}"/>
              </a:ext>
            </a:extLst>
          </p:cNvPr>
          <p:cNvSpPr>
            <a:spLocks noGrp="1"/>
          </p:cNvSpPr>
          <p:nvPr>
            <p:ph type="title"/>
          </p:nvPr>
        </p:nvSpPr>
        <p:spPr>
          <a:xfrm>
            <a:off x="5279472" y="609600"/>
            <a:ext cx="5844759" cy="970450"/>
          </a:xfrm>
        </p:spPr>
        <p:txBody>
          <a:bodyPr>
            <a:normAutofit/>
          </a:bodyPr>
          <a:lstStyle/>
          <a:p>
            <a:r>
              <a:rPr lang="en-US"/>
              <a:t>Lighting </a:t>
            </a:r>
          </a:p>
        </p:txBody>
      </p:sp>
      <p:sp>
        <p:nvSpPr>
          <p:cNvPr id="3" name="Content Placeholder 2">
            <a:extLst>
              <a:ext uri="{FF2B5EF4-FFF2-40B4-BE49-F238E27FC236}">
                <a16:creationId xmlns:a16="http://schemas.microsoft.com/office/drawing/2014/main" id="{EA266EBA-8203-46D7-9184-E8070B9B8B05}"/>
              </a:ext>
            </a:extLst>
          </p:cNvPr>
          <p:cNvSpPr>
            <a:spLocks noGrp="1"/>
          </p:cNvSpPr>
          <p:nvPr>
            <p:ph idx="1"/>
          </p:nvPr>
        </p:nvSpPr>
        <p:spPr>
          <a:xfrm>
            <a:off x="4918157" y="2362610"/>
            <a:ext cx="6567387" cy="4495390"/>
          </a:xfrm>
        </p:spPr>
        <p:txBody>
          <a:bodyPr anchor="ctr">
            <a:noAutofit/>
          </a:bodyPr>
          <a:lstStyle/>
          <a:p>
            <a:pPr>
              <a:lnSpc>
                <a:spcPct val="100000"/>
              </a:lnSpc>
            </a:pPr>
            <a:r>
              <a:rPr lang="en-US" sz="2000" dirty="0">
                <a:latin typeface="Abadi" panose="020B0604020104020204" pitchFamily="34" charset="0"/>
              </a:rPr>
              <a:t>Ideally, you want to light yourself from the front with soft, indirect light. </a:t>
            </a:r>
          </a:p>
          <a:p>
            <a:pPr>
              <a:lnSpc>
                <a:spcPct val="100000"/>
              </a:lnSpc>
            </a:pPr>
            <a:r>
              <a:rPr lang="en-US" sz="2000" dirty="0">
                <a:latin typeface="Abadi" panose="020B0604020104020204" pitchFamily="34" charset="0"/>
              </a:rPr>
              <a:t>Place a light with a lampshade in front of you, behind your webcam. </a:t>
            </a:r>
          </a:p>
          <a:p>
            <a:pPr>
              <a:lnSpc>
                <a:spcPct val="100000"/>
              </a:lnSpc>
            </a:pPr>
            <a:r>
              <a:rPr lang="en-US" sz="2000" dirty="0">
                <a:latin typeface="Abadi" panose="020B0604020104020204" pitchFamily="34" charset="0"/>
              </a:rPr>
              <a:t>Being near a window with indirect light behind your camera can look great! If the window has direct sunlight, considering diffusing the light with shear curtains or other covering that still allows light through.</a:t>
            </a:r>
          </a:p>
          <a:p>
            <a:pPr>
              <a:lnSpc>
                <a:spcPct val="100000"/>
              </a:lnSpc>
            </a:pPr>
            <a:r>
              <a:rPr lang="en-US" sz="2000" dirty="0">
                <a:latin typeface="Abadi" panose="020B0604020104020204" pitchFamily="34" charset="0"/>
              </a:rPr>
              <a:t>Ring lights that attach to desks are the best option. The bigger the ring, the softer the light and better looking.</a:t>
            </a:r>
          </a:p>
        </p:txBody>
      </p:sp>
      <p:pic>
        <p:nvPicPr>
          <p:cNvPr id="5" name="Picture 4" descr="Camera lens">
            <a:extLst>
              <a:ext uri="{FF2B5EF4-FFF2-40B4-BE49-F238E27FC236}">
                <a16:creationId xmlns:a16="http://schemas.microsoft.com/office/drawing/2014/main" id="{D4D42CBB-053C-3946-8E72-FDA440DC6F31}"/>
              </a:ext>
            </a:extLst>
          </p:cNvPr>
          <p:cNvPicPr>
            <a:picLocks noChangeAspect="1"/>
          </p:cNvPicPr>
          <p:nvPr/>
        </p:nvPicPr>
        <p:blipFill rotWithShape="1">
          <a:blip r:embed="rId3"/>
          <a:srcRect l="11973" r="35668" b="1"/>
          <a:stretch/>
        </p:blipFill>
        <p:spPr>
          <a:xfrm>
            <a:off x="1452947" y="2362610"/>
            <a:ext cx="2993870" cy="3816661"/>
          </a:xfrm>
          <a:prstGeom prst="rect">
            <a:avLst/>
          </a:prstGeom>
        </p:spPr>
      </p:pic>
    </p:spTree>
    <p:extLst>
      <p:ext uri="{BB962C8B-B14F-4D97-AF65-F5344CB8AC3E}">
        <p14:creationId xmlns:p14="http://schemas.microsoft.com/office/powerpoint/2010/main" val="27550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B1E5CC-B045-4906-B665-D4558AC96837}"/>
              </a:ext>
            </a:extLst>
          </p:cNvPr>
          <p:cNvSpPr>
            <a:spLocks noGrp="1"/>
          </p:cNvSpPr>
          <p:nvPr>
            <p:ph type="ctrTitle"/>
          </p:nvPr>
        </p:nvSpPr>
        <p:spPr/>
        <p:txBody>
          <a:bodyPr/>
          <a:lstStyle/>
          <a:p>
            <a:r>
              <a:rPr lang="en-US" dirty="0"/>
              <a:t>Recording Tips</a:t>
            </a:r>
          </a:p>
        </p:txBody>
      </p:sp>
    </p:spTree>
    <p:extLst>
      <p:ext uri="{BB962C8B-B14F-4D97-AF65-F5344CB8AC3E}">
        <p14:creationId xmlns:p14="http://schemas.microsoft.com/office/powerpoint/2010/main" val="2344809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0CCB7A885DF44DA9DA4E57A608E0E6" ma:contentTypeVersion="12" ma:contentTypeDescription="Create a new document." ma:contentTypeScope="" ma:versionID="23e998a2b7186fe278cd7c669d21ed0e">
  <xsd:schema xmlns:xsd="http://www.w3.org/2001/XMLSchema" xmlns:xs="http://www.w3.org/2001/XMLSchema" xmlns:p="http://schemas.microsoft.com/office/2006/metadata/properties" xmlns:ns2="5f34e6e3-143c-453e-b81d-6bdaf791876c" xmlns:ns3="408aa978-6175-4c65-a005-67a6b119246b" targetNamespace="http://schemas.microsoft.com/office/2006/metadata/properties" ma:root="true" ma:fieldsID="d6f2a4a7701c5ed85bab17672b94c7a5" ns2:_="" ns3:_="">
    <xsd:import namespace="5f34e6e3-143c-453e-b81d-6bdaf791876c"/>
    <xsd:import namespace="408aa978-6175-4c65-a005-67a6b11924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4e6e3-143c-453e-b81d-6bdaf79187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8aa978-6175-4c65-a005-67a6b119246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14F39A-EA5B-4204-B15E-56742AF4F4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4e6e3-143c-453e-b81d-6bdaf791876c"/>
    <ds:schemaRef ds:uri="408aa978-6175-4c65-a005-67a6b1192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E67252-27D8-4DF9-9C92-B64CEF01BD4B}">
  <ds:schemaRefs>
    <ds:schemaRef ds:uri="http://www.w3.org/XML/1998/namespace"/>
    <ds:schemaRef ds:uri="http://schemas.microsoft.com/office/2006/documentManagement/types"/>
    <ds:schemaRef ds:uri="408aa978-6175-4c65-a005-67a6b119246b"/>
    <ds:schemaRef ds:uri="http://purl.org/dc/terms/"/>
    <ds:schemaRef ds:uri="http://schemas.openxmlformats.org/package/2006/metadata/core-properties"/>
    <ds:schemaRef ds:uri="http://purl.org/dc/elements/1.1/"/>
    <ds:schemaRef ds:uri="5f34e6e3-143c-453e-b81d-6bdaf791876c"/>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B520AEB-2C73-4BE3-9F89-9045AD6B3B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126</TotalTime>
  <Words>1537</Words>
  <Application>Microsoft Office PowerPoint</Application>
  <PresentationFormat>Widescreen</PresentationFormat>
  <Paragraphs>95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Abadi</vt:lpstr>
      <vt:lpstr>Arial</vt:lpstr>
      <vt:lpstr>Century Gothic</vt:lpstr>
      <vt:lpstr>Wingdings 3</vt:lpstr>
      <vt:lpstr>Ion Boardroom</vt:lpstr>
      <vt:lpstr>Best Practices for Virtual Presenters </vt:lpstr>
      <vt:lpstr>What you need to get started</vt:lpstr>
      <vt:lpstr>What to Wear for your Virtual Presentation</vt:lpstr>
      <vt:lpstr>Your Virtual Meeting Room </vt:lpstr>
      <vt:lpstr>Background </vt:lpstr>
      <vt:lpstr>Webcam Placement</vt:lpstr>
      <vt:lpstr>Webcam Placement</vt:lpstr>
      <vt:lpstr>Lighting </vt:lpstr>
      <vt:lpstr>Recording Tips</vt:lpstr>
      <vt:lpstr>Tips and Suggestions for Recording </vt:lpstr>
      <vt:lpstr>How to Engage Your Audience</vt:lpstr>
      <vt:lpstr>Connect with your audience</vt:lpstr>
      <vt:lpstr>Technology Tips </vt:lpstr>
      <vt:lpstr>Internet Connection </vt:lpstr>
      <vt:lpstr>Computer</vt:lpstr>
      <vt:lpstr>Noise Suppression Settings</vt:lpstr>
      <vt:lpstr>Content Tips</vt:lpstr>
      <vt:lpstr>Tell the story </vt:lpstr>
      <vt:lpstr>Keep it simple</vt:lpstr>
      <vt:lpstr>Things to Avoid</vt:lpstr>
      <vt:lpstr>Rehearse </vt:lpstr>
      <vt:lpstr>Director Instruction</vt:lpstr>
      <vt:lpstr>Director Instructions and Tips</vt:lpstr>
      <vt:lpstr>Director Instructions and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Virtual Presenters </dc:title>
  <dc:creator>Katie Kostiuk</dc:creator>
  <cp:lastModifiedBy>Kimberly Peterson</cp:lastModifiedBy>
  <cp:revision>4</cp:revision>
  <dcterms:created xsi:type="dcterms:W3CDTF">2020-06-19T16:10:23Z</dcterms:created>
  <dcterms:modified xsi:type="dcterms:W3CDTF">2023-08-31T21:54:08Z</dcterms:modified>
</cp:coreProperties>
</file>